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64" r:id="rId6"/>
    <p:sldId id="26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0127" autoAdjust="0"/>
  </p:normalViewPr>
  <p:slideViewPr>
    <p:cSldViewPr snapToGrid="0">
      <p:cViewPr varScale="1">
        <p:scale>
          <a:sx n="67" d="100"/>
          <a:sy n="67" d="100"/>
        </p:scale>
        <p:origin x="97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Hume" userId="de290224-69b8-4347-bacc-d559736b01a8" providerId="ADAL" clId="{5B83336C-4B01-47C8-8C27-BFD1A04BACAA}"/>
    <pc:docChg chg="custSel addSld delSld modSld">
      <pc:chgData name="Sarah Hume" userId="de290224-69b8-4347-bacc-d559736b01a8" providerId="ADAL" clId="{5B83336C-4B01-47C8-8C27-BFD1A04BACAA}" dt="2025-01-31T17:42:24.642" v="970" actId="404"/>
      <pc:docMkLst>
        <pc:docMk/>
      </pc:docMkLst>
      <pc:sldChg chg="addSp modSp mod">
        <pc:chgData name="Sarah Hume" userId="de290224-69b8-4347-bacc-d559736b01a8" providerId="ADAL" clId="{5B83336C-4B01-47C8-8C27-BFD1A04BACAA}" dt="2025-01-31T17:38:06.148" v="641"/>
        <pc:sldMkLst>
          <pc:docMk/>
          <pc:sldMk cId="1801013108" sldId="264"/>
        </pc:sldMkLst>
        <pc:spChg chg="add">
          <ac:chgData name="Sarah Hume" userId="de290224-69b8-4347-bacc-d559736b01a8" providerId="ADAL" clId="{5B83336C-4B01-47C8-8C27-BFD1A04BACAA}" dt="2025-01-31T17:38:06.148" v="641"/>
          <ac:spMkLst>
            <pc:docMk/>
            <pc:sldMk cId="1801013108" sldId="264"/>
            <ac:spMk id="3" creationId="{FA1F5BA7-4BF0-494C-867B-761D3BADE985}"/>
          </ac:spMkLst>
        </pc:spChg>
        <pc:spChg chg="mod">
          <ac:chgData name="Sarah Hume" userId="de290224-69b8-4347-bacc-d559736b01a8" providerId="ADAL" clId="{5B83336C-4B01-47C8-8C27-BFD1A04BACAA}" dt="2025-01-31T17:38:03.538" v="640" actId="1076"/>
          <ac:spMkLst>
            <pc:docMk/>
            <pc:sldMk cId="1801013108" sldId="264"/>
            <ac:spMk id="8" creationId="{A8D92ED4-59A2-47C8-8E74-72F149E1D71A}"/>
          </ac:spMkLst>
        </pc:spChg>
      </pc:sldChg>
      <pc:sldChg chg="del">
        <pc:chgData name="Sarah Hume" userId="de290224-69b8-4347-bacc-d559736b01a8" providerId="ADAL" clId="{5B83336C-4B01-47C8-8C27-BFD1A04BACAA}" dt="2025-01-24T10:56:15.270" v="0" actId="47"/>
        <pc:sldMkLst>
          <pc:docMk/>
          <pc:sldMk cId="2721940393" sldId="266"/>
        </pc:sldMkLst>
      </pc:sldChg>
      <pc:sldChg chg="addSp delSp modSp mod">
        <pc:chgData name="Sarah Hume" userId="de290224-69b8-4347-bacc-d559736b01a8" providerId="ADAL" clId="{5B83336C-4B01-47C8-8C27-BFD1A04BACAA}" dt="2025-01-31T17:42:24.642" v="970" actId="404"/>
        <pc:sldMkLst>
          <pc:docMk/>
          <pc:sldMk cId="1245340370" sldId="267"/>
        </pc:sldMkLst>
        <pc:spChg chg="add del">
          <ac:chgData name="Sarah Hume" userId="de290224-69b8-4347-bacc-d559736b01a8" providerId="ADAL" clId="{5B83336C-4B01-47C8-8C27-BFD1A04BACAA}" dt="2025-01-31T17:38:11.590" v="643" actId="478"/>
          <ac:spMkLst>
            <pc:docMk/>
            <pc:sldMk cId="1245340370" sldId="267"/>
            <ac:spMk id="2" creationId="{32AA1383-E1EE-4BCB-B2A9-B4C9FACF5114}"/>
          </ac:spMkLst>
        </pc:spChg>
        <pc:spChg chg="add mod">
          <ac:chgData name="Sarah Hume" userId="de290224-69b8-4347-bacc-d559736b01a8" providerId="ADAL" clId="{5B83336C-4B01-47C8-8C27-BFD1A04BACAA}" dt="2025-01-31T17:38:32.093" v="677" actId="1076"/>
          <ac:spMkLst>
            <pc:docMk/>
            <pc:sldMk cId="1245340370" sldId="267"/>
            <ac:spMk id="5" creationId="{8C279BA2-9FF8-44A9-9DDC-192BAEF17E6F}"/>
          </ac:spMkLst>
        </pc:spChg>
        <pc:spChg chg="add mod">
          <ac:chgData name="Sarah Hume" userId="de290224-69b8-4347-bacc-d559736b01a8" providerId="ADAL" clId="{5B83336C-4B01-47C8-8C27-BFD1A04BACAA}" dt="2025-01-31T17:42:24.642" v="970" actId="404"/>
          <ac:spMkLst>
            <pc:docMk/>
            <pc:sldMk cId="1245340370" sldId="267"/>
            <ac:spMk id="6" creationId="{CE7C18FA-D6D7-47F3-8C12-F5DD63D98D08}"/>
          </ac:spMkLst>
        </pc:spChg>
        <pc:picChg chg="del">
          <ac:chgData name="Sarah Hume" userId="de290224-69b8-4347-bacc-d559736b01a8" providerId="ADAL" clId="{5B83336C-4B01-47C8-8C27-BFD1A04BACAA}" dt="2025-01-24T10:56:17.283" v="1" actId="478"/>
          <ac:picMkLst>
            <pc:docMk/>
            <pc:sldMk cId="1245340370" sldId="267"/>
            <ac:picMk id="3" creationId="{F1C2247F-297E-48E4-9E09-7C8CDD0BAA0E}"/>
          </ac:picMkLst>
        </pc:picChg>
        <pc:picChg chg="add del mod">
          <ac:chgData name="Sarah Hume" userId="de290224-69b8-4347-bacc-d559736b01a8" providerId="ADAL" clId="{5B83336C-4B01-47C8-8C27-BFD1A04BACAA}" dt="2025-01-31T17:36:27.947" v="386" actId="478"/>
          <ac:picMkLst>
            <pc:docMk/>
            <pc:sldMk cId="1245340370" sldId="267"/>
            <ac:picMk id="4" creationId="{689C05E9-B670-48F1-9690-46039698A16C}"/>
          </ac:picMkLst>
        </pc:picChg>
      </pc:sldChg>
      <pc:sldChg chg="addSp delSp modSp new mod">
        <pc:chgData name="Sarah Hume" userId="de290224-69b8-4347-bacc-d559736b01a8" providerId="ADAL" clId="{5B83336C-4B01-47C8-8C27-BFD1A04BACAA}" dt="2025-01-31T17:41:57.488" v="930" actId="1076"/>
        <pc:sldMkLst>
          <pc:docMk/>
          <pc:sldMk cId="3434635684" sldId="268"/>
        </pc:sldMkLst>
        <pc:spChg chg="add del">
          <ac:chgData name="Sarah Hume" userId="de290224-69b8-4347-bacc-d559736b01a8" providerId="ADAL" clId="{5B83336C-4B01-47C8-8C27-BFD1A04BACAA}" dt="2025-01-31T17:41:29.665" v="925" actId="478"/>
          <ac:spMkLst>
            <pc:docMk/>
            <pc:sldMk cId="3434635684" sldId="268"/>
            <ac:spMk id="3" creationId="{E5388A6B-BBC2-4EF7-A5A4-BF6A2F0DA3F5}"/>
          </ac:spMkLst>
        </pc:spChg>
        <pc:picChg chg="add mod">
          <ac:chgData name="Sarah Hume" userId="de290224-69b8-4347-bacc-d559736b01a8" providerId="ADAL" clId="{5B83336C-4B01-47C8-8C27-BFD1A04BACAA}" dt="2025-01-31T17:41:57.488" v="930" actId="1076"/>
          <ac:picMkLst>
            <pc:docMk/>
            <pc:sldMk cId="3434635684" sldId="268"/>
            <ac:picMk id="5" creationId="{298C884F-3457-4F09-AD31-6E8930D58DA3}"/>
          </ac:picMkLst>
        </pc:picChg>
      </pc:sldChg>
    </pc:docChg>
  </pc:docChgLst>
  <pc:docChgLst>
    <pc:chgData name="Sarah Hume" userId="de290224-69b8-4347-bacc-d559736b01a8" providerId="ADAL" clId="{0E973E63-24E5-4C79-9B53-DE45D1B9AFC8}"/>
    <pc:docChg chg="custSel delSld modSld">
      <pc:chgData name="Sarah Hume" userId="de290224-69b8-4347-bacc-d559736b01a8" providerId="ADAL" clId="{0E973E63-24E5-4C79-9B53-DE45D1B9AFC8}" dt="2025-09-26T12:00:01.234" v="51" actId="1076"/>
      <pc:docMkLst>
        <pc:docMk/>
      </pc:docMkLst>
      <pc:sldChg chg="modSp mod">
        <pc:chgData name="Sarah Hume" userId="de290224-69b8-4347-bacc-d559736b01a8" providerId="ADAL" clId="{0E973E63-24E5-4C79-9B53-DE45D1B9AFC8}" dt="2025-09-26T12:00:01.234" v="51" actId="1076"/>
        <pc:sldMkLst>
          <pc:docMk/>
          <pc:sldMk cId="1801013108" sldId="264"/>
        </pc:sldMkLst>
        <pc:spChg chg="mod">
          <ac:chgData name="Sarah Hume" userId="de290224-69b8-4347-bacc-d559736b01a8" providerId="ADAL" clId="{0E973E63-24E5-4C79-9B53-DE45D1B9AFC8}" dt="2025-09-26T12:00:01.234" v="51" actId="1076"/>
          <ac:spMkLst>
            <pc:docMk/>
            <pc:sldMk cId="1801013108" sldId="264"/>
            <ac:spMk id="8" creationId="{A8D92ED4-59A2-47C8-8E74-72F149E1D71A}"/>
          </ac:spMkLst>
        </pc:spChg>
      </pc:sldChg>
      <pc:sldChg chg="del">
        <pc:chgData name="Sarah Hume" userId="de290224-69b8-4347-bacc-d559736b01a8" providerId="ADAL" clId="{0E973E63-24E5-4C79-9B53-DE45D1B9AFC8}" dt="2025-09-26T11:57:52.257" v="7" actId="47"/>
        <pc:sldMkLst>
          <pc:docMk/>
          <pc:sldMk cId="1245340370" sldId="267"/>
        </pc:sldMkLst>
      </pc:sldChg>
      <pc:sldChg chg="addSp delSp modSp mod">
        <pc:chgData name="Sarah Hume" userId="de290224-69b8-4347-bacc-d559736b01a8" providerId="ADAL" clId="{0E973E63-24E5-4C79-9B53-DE45D1B9AFC8}" dt="2025-09-26T11:57:49.645" v="6" actId="1076"/>
        <pc:sldMkLst>
          <pc:docMk/>
          <pc:sldMk cId="3434635684" sldId="268"/>
        </pc:sldMkLst>
        <pc:spChg chg="add del">
          <ac:chgData name="Sarah Hume" userId="de290224-69b8-4347-bacc-d559736b01a8" providerId="ADAL" clId="{0E973E63-24E5-4C79-9B53-DE45D1B9AFC8}" dt="2025-09-26T11:57:17.413" v="2" actId="478"/>
          <ac:spMkLst>
            <pc:docMk/>
            <pc:sldMk cId="3434635684" sldId="268"/>
            <ac:spMk id="2" creationId="{EB60B3EB-E7AE-4A0D-9792-2972910A186B}"/>
          </ac:spMkLst>
        </pc:spChg>
        <pc:picChg chg="add mod">
          <ac:chgData name="Sarah Hume" userId="de290224-69b8-4347-bacc-d559736b01a8" providerId="ADAL" clId="{0E973E63-24E5-4C79-9B53-DE45D1B9AFC8}" dt="2025-09-26T11:57:49.645" v="6" actId="1076"/>
          <ac:picMkLst>
            <pc:docMk/>
            <pc:sldMk cId="3434635684" sldId="268"/>
            <ac:picMk id="4" creationId="{628DFE14-5F8B-4A88-A510-3B42AA2852E5}"/>
          </ac:picMkLst>
        </pc:picChg>
        <pc:picChg chg="del">
          <ac:chgData name="Sarah Hume" userId="de290224-69b8-4347-bacc-d559736b01a8" providerId="ADAL" clId="{0E973E63-24E5-4C79-9B53-DE45D1B9AFC8}" dt="2025-09-26T11:57:14.940" v="0" actId="478"/>
          <ac:picMkLst>
            <pc:docMk/>
            <pc:sldMk cId="3434635684" sldId="268"/>
            <ac:picMk id="5" creationId="{298C884F-3457-4F09-AD31-6E8930D58DA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89CED-174A-4E92-8F2E-697C1BEA20E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A1188-68C3-48BE-90B0-204F4679C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634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89CED-174A-4E92-8F2E-697C1BEA20E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A1188-68C3-48BE-90B0-204F4679C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81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89CED-174A-4E92-8F2E-697C1BEA20E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A1188-68C3-48BE-90B0-204F4679C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403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89CED-174A-4E92-8F2E-697C1BEA20E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A1188-68C3-48BE-90B0-204F4679C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057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89CED-174A-4E92-8F2E-697C1BEA20E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A1188-68C3-48BE-90B0-204F4679C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744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89CED-174A-4E92-8F2E-697C1BEA20E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A1188-68C3-48BE-90B0-204F4679C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41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89CED-174A-4E92-8F2E-697C1BEA20E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A1188-68C3-48BE-90B0-204F4679C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246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89CED-174A-4E92-8F2E-697C1BEA20E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A1188-68C3-48BE-90B0-204F4679C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622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89CED-174A-4E92-8F2E-697C1BEA20E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A1188-68C3-48BE-90B0-204F4679C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882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89CED-174A-4E92-8F2E-697C1BEA20E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A1188-68C3-48BE-90B0-204F4679C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093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89CED-174A-4E92-8F2E-697C1BEA20E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A1188-68C3-48BE-90B0-204F4679C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492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589CED-174A-4E92-8F2E-697C1BEA20EB}" type="datetimeFigureOut">
              <a:rPr lang="en-GB" smtClean="0"/>
              <a:t>29/09/2025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9A1188-68C3-48BE-90B0-204F4679CE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995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A8D92ED4-59A2-47C8-8E74-72F149E1D71A}"/>
              </a:ext>
            </a:extLst>
          </p:cNvPr>
          <p:cNvSpPr txBox="1"/>
          <p:nvPr/>
        </p:nvSpPr>
        <p:spPr>
          <a:xfrm>
            <a:off x="351238" y="377965"/>
            <a:ext cx="1115476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Right of the week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D92ED4-59A2-47C8-8E74-72F149E1D71A}"/>
              </a:ext>
            </a:extLst>
          </p:cNvPr>
          <p:cNvSpPr txBox="1"/>
          <p:nvPr/>
        </p:nvSpPr>
        <p:spPr>
          <a:xfrm>
            <a:off x="8005010" y="5822902"/>
            <a:ext cx="438114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this means…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74" y="1678154"/>
            <a:ext cx="8794583" cy="3868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0763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A8D92ED4-59A2-47C8-8E74-72F149E1D71A}"/>
              </a:ext>
            </a:extLst>
          </p:cNvPr>
          <p:cNvSpPr txBox="1"/>
          <p:nvPr/>
        </p:nvSpPr>
        <p:spPr>
          <a:xfrm>
            <a:off x="351238" y="377965"/>
            <a:ext cx="1115476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5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Right of the week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8D92ED4-59A2-47C8-8E74-72F149E1D71A}"/>
              </a:ext>
            </a:extLst>
          </p:cNvPr>
          <p:cNvSpPr txBox="1"/>
          <p:nvPr/>
        </p:nvSpPr>
        <p:spPr>
          <a:xfrm>
            <a:off x="6096000" y="1894041"/>
            <a:ext cx="510232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This means you have the right to good quality health care and to clean water. 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You have the right to nutritious food and a clean environment so that you can stay healthy.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Rich countries should help poorer countries achieve this.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r="50483"/>
          <a:stretch/>
        </p:blipFill>
        <p:spPr>
          <a:xfrm>
            <a:off x="351238" y="1588799"/>
            <a:ext cx="4966003" cy="4410948"/>
          </a:xfrm>
          <a:prstGeom prst="rect">
            <a:avLst/>
          </a:prstGeom>
        </p:spPr>
      </p:pic>
      <p:sp>
        <p:nvSpPr>
          <p:cNvPr id="3" name="AutoShape 2" descr="Image preview">
            <a:extLst>
              <a:ext uri="{FF2B5EF4-FFF2-40B4-BE49-F238E27FC236}">
                <a16:creationId xmlns:a16="http://schemas.microsoft.com/office/drawing/2014/main" id="{FA1F5BA7-4BF0-494C-867B-761D3BADE98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0131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28DFE14-5F8B-4A88-A510-3B42AA2852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3751" y="586504"/>
            <a:ext cx="8577708" cy="5684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6356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7151F7C5A52B428748DC1951B8EAE8" ma:contentTypeVersion="18" ma:contentTypeDescription="Create a new document." ma:contentTypeScope="" ma:versionID="ed6863c85c3e9a306e3a4d62da336032">
  <xsd:schema xmlns:xsd="http://www.w3.org/2001/XMLSchema" xmlns:xs="http://www.w3.org/2001/XMLSchema" xmlns:p="http://schemas.microsoft.com/office/2006/metadata/properties" xmlns:ns2="2175c843-edb6-45ea-afb1-7665b7a4190c" xmlns:ns3="5af94639-01dd-4c35-9a8b-a3713af483a5" targetNamespace="http://schemas.microsoft.com/office/2006/metadata/properties" ma:root="true" ma:fieldsID="4c67c016a5b64ac1c61d7ab9f408b975" ns2:_="" ns3:_="">
    <xsd:import namespace="2175c843-edb6-45ea-afb1-7665b7a4190c"/>
    <xsd:import namespace="5af94639-01dd-4c35-9a8b-a3713af483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75c843-edb6-45ea-afb1-7665b7a419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34ac5f3b-f1ae-44f1-b536-fd34c52e220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f94639-01dd-4c35-9a8b-a3713af483a5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c5c9e821-01af-4a7e-b5f6-5344fae81c29}" ma:internalName="TaxCatchAll" ma:showField="CatchAllData" ma:web="5af94639-01dd-4c35-9a8b-a3713af483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175c843-edb6-45ea-afb1-7665b7a4190c">
      <Terms xmlns="http://schemas.microsoft.com/office/infopath/2007/PartnerControls"/>
    </lcf76f155ced4ddcb4097134ff3c332f>
    <TaxCatchAll xmlns="5af94639-01dd-4c35-9a8b-a3713af483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1F820F6-7884-48A7-8399-56E1E0B57B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75c843-edb6-45ea-afb1-7665b7a4190c"/>
    <ds:schemaRef ds:uri="5af94639-01dd-4c35-9a8b-a3713af483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BADAFB3-CAA6-4AD1-A951-1B1487C2D974}">
  <ds:schemaRefs>
    <ds:schemaRef ds:uri="http://schemas.microsoft.com/office/2006/metadata/properties"/>
    <ds:schemaRef ds:uri="http://purl.org/dc/terms/"/>
    <ds:schemaRef ds:uri="2175c843-edb6-45ea-afb1-7665b7a4190c"/>
    <ds:schemaRef ds:uri="http://schemas.microsoft.com/office/2006/documentManagement/types"/>
    <ds:schemaRef ds:uri="http://purl.org/dc/elements/1.1/"/>
    <ds:schemaRef ds:uri="5af94639-01dd-4c35-9a8b-a3713af483a5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B4FEF7D-3B88-4B52-B856-C45547B16A6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54</Words>
  <Application>Microsoft Office PowerPoint</Application>
  <PresentationFormat>Widescreen</PresentationFormat>
  <Paragraphs>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</vt:vector>
  </TitlesOfParts>
  <Company>Grange Park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Hume</dc:creator>
  <cp:lastModifiedBy>Caroline.Kirkpatrick</cp:lastModifiedBy>
  <cp:revision>18</cp:revision>
  <dcterms:created xsi:type="dcterms:W3CDTF">2022-09-09T09:47:50Z</dcterms:created>
  <dcterms:modified xsi:type="dcterms:W3CDTF">2025-09-29T07:24:40Z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0x010100777151F7C5A52B428748DC1951B8EAE8</vt:lpwstr>
  </property>
  <property fmtid="{D5CDD505-2E9C-101B-9397-08002B2CF9AE}" pid="3" name="MediaServiceImageTags">
    <vt:lpwstr/>
  </property>
</Properties>
</file>