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8" r:id="rId5"/>
    <p:sldId id="264" r:id="rId6"/>
    <p:sldId id="265"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4" autoAdjust="0"/>
    <p:restoredTop sz="90127" autoAdjust="0"/>
  </p:normalViewPr>
  <p:slideViewPr>
    <p:cSldViewPr snapToGrid="0">
      <p:cViewPr varScale="1">
        <p:scale>
          <a:sx n="76" d="100"/>
          <a:sy n="76" d="100"/>
        </p:scale>
        <p:origin x="946"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D589CED-174A-4E92-8F2E-697C1BEA20EB}" type="datetimeFigureOut">
              <a:rPr lang="en-GB" smtClean="0"/>
              <a:t>21/09/2025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9A1188-68C3-48BE-90B0-204F4679CE04}" type="slidenum">
              <a:rPr lang="en-GB" smtClean="0"/>
              <a:t>‹#›</a:t>
            </a:fld>
            <a:endParaRPr lang="en-GB"/>
          </a:p>
        </p:txBody>
      </p:sp>
    </p:spTree>
    <p:extLst>
      <p:ext uri="{BB962C8B-B14F-4D97-AF65-F5344CB8AC3E}">
        <p14:creationId xmlns:p14="http://schemas.microsoft.com/office/powerpoint/2010/main" val="26716345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D589CED-174A-4E92-8F2E-697C1BEA20EB}" type="datetimeFigureOut">
              <a:rPr lang="en-GB" smtClean="0"/>
              <a:t>21/09/2025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9A1188-68C3-48BE-90B0-204F4679CE04}" type="slidenum">
              <a:rPr lang="en-GB" smtClean="0"/>
              <a:t>‹#›</a:t>
            </a:fld>
            <a:endParaRPr lang="en-GB"/>
          </a:p>
        </p:txBody>
      </p:sp>
    </p:spTree>
    <p:extLst>
      <p:ext uri="{BB962C8B-B14F-4D97-AF65-F5344CB8AC3E}">
        <p14:creationId xmlns:p14="http://schemas.microsoft.com/office/powerpoint/2010/main" val="1312815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D589CED-174A-4E92-8F2E-697C1BEA20EB}" type="datetimeFigureOut">
              <a:rPr lang="en-GB" smtClean="0"/>
              <a:t>21/09/2025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9A1188-68C3-48BE-90B0-204F4679CE04}" type="slidenum">
              <a:rPr lang="en-GB" smtClean="0"/>
              <a:t>‹#›</a:t>
            </a:fld>
            <a:endParaRPr lang="en-GB"/>
          </a:p>
        </p:txBody>
      </p:sp>
    </p:spTree>
    <p:extLst>
      <p:ext uri="{BB962C8B-B14F-4D97-AF65-F5344CB8AC3E}">
        <p14:creationId xmlns:p14="http://schemas.microsoft.com/office/powerpoint/2010/main" val="18874037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D589CED-174A-4E92-8F2E-697C1BEA20EB}" type="datetimeFigureOut">
              <a:rPr lang="en-GB" smtClean="0"/>
              <a:t>21/09/2025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99A1188-68C3-48BE-90B0-204F4679CE04}" type="slidenum">
              <a:rPr lang="en-GB" smtClean="0"/>
              <a:t>‹#›</a:t>
            </a:fld>
            <a:endParaRPr lang="en-GB"/>
          </a:p>
        </p:txBody>
      </p:sp>
    </p:spTree>
    <p:extLst>
      <p:ext uri="{BB962C8B-B14F-4D97-AF65-F5344CB8AC3E}">
        <p14:creationId xmlns:p14="http://schemas.microsoft.com/office/powerpoint/2010/main" val="9110578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D589CED-174A-4E92-8F2E-697C1BEA20EB}" type="datetimeFigureOut">
              <a:rPr lang="en-GB" smtClean="0"/>
              <a:t>21/09/2025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99A1188-68C3-48BE-90B0-204F4679CE04}" type="slidenum">
              <a:rPr lang="en-GB" smtClean="0"/>
              <a:t>‹#›</a:t>
            </a:fld>
            <a:endParaRPr lang="en-GB"/>
          </a:p>
        </p:txBody>
      </p:sp>
    </p:spTree>
    <p:extLst>
      <p:ext uri="{BB962C8B-B14F-4D97-AF65-F5344CB8AC3E}">
        <p14:creationId xmlns:p14="http://schemas.microsoft.com/office/powerpoint/2010/main" val="12277444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D589CED-174A-4E92-8F2E-697C1BEA20EB}" type="datetimeFigureOut">
              <a:rPr lang="en-GB" smtClean="0"/>
              <a:t>21/09/2025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99A1188-68C3-48BE-90B0-204F4679CE04}" type="slidenum">
              <a:rPr lang="en-GB" smtClean="0"/>
              <a:t>‹#›</a:t>
            </a:fld>
            <a:endParaRPr lang="en-GB"/>
          </a:p>
        </p:txBody>
      </p:sp>
    </p:spTree>
    <p:extLst>
      <p:ext uri="{BB962C8B-B14F-4D97-AF65-F5344CB8AC3E}">
        <p14:creationId xmlns:p14="http://schemas.microsoft.com/office/powerpoint/2010/main" val="1136417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D589CED-174A-4E92-8F2E-697C1BEA20EB}" type="datetimeFigureOut">
              <a:rPr lang="en-GB" smtClean="0"/>
              <a:t>21/09/2025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99A1188-68C3-48BE-90B0-204F4679CE04}" type="slidenum">
              <a:rPr lang="en-GB" smtClean="0"/>
              <a:t>‹#›</a:t>
            </a:fld>
            <a:endParaRPr lang="en-GB"/>
          </a:p>
        </p:txBody>
      </p:sp>
    </p:spTree>
    <p:extLst>
      <p:ext uri="{BB962C8B-B14F-4D97-AF65-F5344CB8AC3E}">
        <p14:creationId xmlns:p14="http://schemas.microsoft.com/office/powerpoint/2010/main" val="19692460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D589CED-174A-4E92-8F2E-697C1BEA20EB}" type="datetimeFigureOut">
              <a:rPr lang="en-GB" smtClean="0"/>
              <a:t>21/09/2025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99A1188-68C3-48BE-90B0-204F4679CE04}" type="slidenum">
              <a:rPr lang="en-GB" smtClean="0"/>
              <a:t>‹#›</a:t>
            </a:fld>
            <a:endParaRPr lang="en-GB"/>
          </a:p>
        </p:txBody>
      </p:sp>
    </p:spTree>
    <p:extLst>
      <p:ext uri="{BB962C8B-B14F-4D97-AF65-F5344CB8AC3E}">
        <p14:creationId xmlns:p14="http://schemas.microsoft.com/office/powerpoint/2010/main" val="36436226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D589CED-174A-4E92-8F2E-697C1BEA20EB}" type="datetimeFigureOut">
              <a:rPr lang="en-GB" smtClean="0"/>
              <a:t>21/09/2025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99A1188-68C3-48BE-90B0-204F4679CE04}" type="slidenum">
              <a:rPr lang="en-GB" smtClean="0"/>
              <a:t>‹#›</a:t>
            </a:fld>
            <a:endParaRPr lang="en-GB"/>
          </a:p>
        </p:txBody>
      </p:sp>
    </p:spTree>
    <p:extLst>
      <p:ext uri="{BB962C8B-B14F-4D97-AF65-F5344CB8AC3E}">
        <p14:creationId xmlns:p14="http://schemas.microsoft.com/office/powerpoint/2010/main" val="36778820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D589CED-174A-4E92-8F2E-697C1BEA20EB}" type="datetimeFigureOut">
              <a:rPr lang="en-GB" smtClean="0"/>
              <a:t>21/09/2025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9A1188-68C3-48BE-90B0-204F4679CE04}" type="slidenum">
              <a:rPr lang="en-GB" smtClean="0"/>
              <a:t>‹#›</a:t>
            </a:fld>
            <a:endParaRPr lang="en-GB"/>
          </a:p>
        </p:txBody>
      </p:sp>
    </p:spTree>
    <p:extLst>
      <p:ext uri="{BB962C8B-B14F-4D97-AF65-F5344CB8AC3E}">
        <p14:creationId xmlns:p14="http://schemas.microsoft.com/office/powerpoint/2010/main" val="20020937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D589CED-174A-4E92-8F2E-697C1BEA20EB}" type="datetimeFigureOut">
              <a:rPr lang="en-GB" smtClean="0"/>
              <a:t>21/09/2025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9A1188-68C3-48BE-90B0-204F4679CE04}" type="slidenum">
              <a:rPr lang="en-GB" smtClean="0"/>
              <a:t>‹#›</a:t>
            </a:fld>
            <a:endParaRPr lang="en-GB"/>
          </a:p>
        </p:txBody>
      </p:sp>
    </p:spTree>
    <p:extLst>
      <p:ext uri="{BB962C8B-B14F-4D97-AF65-F5344CB8AC3E}">
        <p14:creationId xmlns:p14="http://schemas.microsoft.com/office/powerpoint/2010/main" val="1930492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589CED-174A-4E92-8F2E-697C1BEA20EB}" type="datetimeFigureOut">
              <a:rPr lang="en-GB" smtClean="0"/>
              <a:t>21/09/2025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99A1188-68C3-48BE-90B0-204F4679CE04}" type="slidenum">
              <a:rPr lang="en-GB" smtClean="0"/>
              <a:t>‹#›</a:t>
            </a:fld>
            <a:endParaRPr lang="en-GB"/>
          </a:p>
        </p:txBody>
      </p:sp>
    </p:spTree>
    <p:extLst>
      <p:ext uri="{BB962C8B-B14F-4D97-AF65-F5344CB8AC3E}">
        <p14:creationId xmlns:p14="http://schemas.microsoft.com/office/powerpoint/2010/main" val="40369955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8D92ED4-59A2-47C8-8E74-72F149E1D71A}"/>
              </a:ext>
            </a:extLst>
          </p:cNvPr>
          <p:cNvSpPr txBox="1"/>
          <p:nvPr/>
        </p:nvSpPr>
        <p:spPr>
          <a:xfrm>
            <a:off x="351238" y="377965"/>
            <a:ext cx="11154761" cy="923330"/>
          </a:xfrm>
          <a:prstGeom prst="rect">
            <a:avLst/>
          </a:prstGeom>
          <a:noFill/>
        </p:spPr>
        <p:txBody>
          <a:bodyPr wrap="square">
            <a:spAutoFit/>
          </a:bodyPr>
          <a:lstStyle/>
          <a:p>
            <a:pPr algn="ctr"/>
            <a:r>
              <a:rPr lang="en-GB" sz="5400" b="1" dirty="0">
                <a:solidFill>
                  <a:srgbClr val="0070C0"/>
                </a:solidFill>
                <a:latin typeface="Comic Sans MS" panose="030F0702030302020204" pitchFamily="66" charset="0"/>
              </a:rPr>
              <a:t>Right of the week</a:t>
            </a:r>
          </a:p>
        </p:txBody>
      </p:sp>
      <p:sp>
        <p:nvSpPr>
          <p:cNvPr id="5" name="TextBox 4">
            <a:extLst>
              <a:ext uri="{FF2B5EF4-FFF2-40B4-BE49-F238E27FC236}">
                <a16:creationId xmlns:a16="http://schemas.microsoft.com/office/drawing/2014/main" id="{A8D92ED4-59A2-47C8-8E74-72F149E1D71A}"/>
              </a:ext>
            </a:extLst>
          </p:cNvPr>
          <p:cNvSpPr txBox="1"/>
          <p:nvPr/>
        </p:nvSpPr>
        <p:spPr>
          <a:xfrm>
            <a:off x="8005010" y="5822902"/>
            <a:ext cx="4381140" cy="769441"/>
          </a:xfrm>
          <a:prstGeom prst="rect">
            <a:avLst/>
          </a:prstGeom>
          <a:noFill/>
        </p:spPr>
        <p:txBody>
          <a:bodyPr wrap="square">
            <a:spAutoFit/>
          </a:bodyPr>
          <a:lstStyle/>
          <a:p>
            <a:pPr algn="ctr"/>
            <a:r>
              <a:rPr lang="en-GB" sz="4400" b="1" dirty="0">
                <a:solidFill>
                  <a:srgbClr val="0070C0"/>
                </a:solidFill>
                <a:latin typeface="Comic Sans MS" panose="030F0702030302020204" pitchFamily="66" charset="0"/>
              </a:rPr>
              <a:t>this means…</a:t>
            </a:r>
          </a:p>
        </p:txBody>
      </p:sp>
      <p:pic>
        <p:nvPicPr>
          <p:cNvPr id="2" name="Picture 1"/>
          <p:cNvPicPr>
            <a:picLocks noChangeAspect="1"/>
          </p:cNvPicPr>
          <p:nvPr/>
        </p:nvPicPr>
        <p:blipFill>
          <a:blip r:embed="rId2"/>
          <a:stretch>
            <a:fillRect/>
          </a:stretch>
        </p:blipFill>
        <p:spPr>
          <a:xfrm>
            <a:off x="1785100" y="1764632"/>
            <a:ext cx="8755065" cy="3910764"/>
          </a:xfrm>
          <a:prstGeom prst="rect">
            <a:avLst/>
          </a:prstGeom>
        </p:spPr>
      </p:pic>
    </p:spTree>
    <p:extLst>
      <p:ext uri="{BB962C8B-B14F-4D97-AF65-F5344CB8AC3E}">
        <p14:creationId xmlns:p14="http://schemas.microsoft.com/office/powerpoint/2010/main" val="9340763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8D92ED4-59A2-47C8-8E74-72F149E1D71A}"/>
              </a:ext>
            </a:extLst>
          </p:cNvPr>
          <p:cNvSpPr txBox="1"/>
          <p:nvPr/>
        </p:nvSpPr>
        <p:spPr>
          <a:xfrm>
            <a:off x="351238" y="377965"/>
            <a:ext cx="11154761" cy="923330"/>
          </a:xfrm>
          <a:prstGeom prst="rect">
            <a:avLst/>
          </a:prstGeom>
          <a:noFill/>
        </p:spPr>
        <p:txBody>
          <a:bodyPr wrap="square">
            <a:spAutoFit/>
          </a:bodyPr>
          <a:lstStyle/>
          <a:p>
            <a:pPr algn="ctr"/>
            <a:r>
              <a:rPr lang="en-GB" sz="5400" b="1" dirty="0">
                <a:solidFill>
                  <a:srgbClr val="0070C0"/>
                </a:solidFill>
                <a:latin typeface="Comic Sans MS" panose="030F0702030302020204" pitchFamily="66" charset="0"/>
              </a:rPr>
              <a:t>Right of the week</a:t>
            </a:r>
          </a:p>
        </p:txBody>
      </p:sp>
      <p:sp>
        <p:nvSpPr>
          <p:cNvPr id="8" name="TextBox 7">
            <a:extLst>
              <a:ext uri="{FF2B5EF4-FFF2-40B4-BE49-F238E27FC236}">
                <a16:creationId xmlns:a16="http://schemas.microsoft.com/office/drawing/2014/main" id="{A8D92ED4-59A2-47C8-8E74-72F149E1D71A}"/>
              </a:ext>
            </a:extLst>
          </p:cNvPr>
          <p:cNvSpPr txBox="1"/>
          <p:nvPr/>
        </p:nvSpPr>
        <p:spPr>
          <a:xfrm>
            <a:off x="4901021" y="1954558"/>
            <a:ext cx="6694600" cy="4401205"/>
          </a:xfrm>
          <a:prstGeom prst="rect">
            <a:avLst/>
          </a:prstGeom>
          <a:noFill/>
        </p:spPr>
        <p:txBody>
          <a:bodyPr wrap="square">
            <a:spAutoFit/>
          </a:bodyPr>
          <a:lstStyle/>
          <a:p>
            <a:pPr algn="ctr"/>
            <a:r>
              <a:rPr lang="en-GB" sz="3200" dirty="0">
                <a:latin typeface="Comic Sans MS" panose="030F0702030302020204" pitchFamily="66" charset="0"/>
              </a:rPr>
              <a:t>This means you have the right to play, relax, and join in a wide range of cultural, artistic, and other recreational activities. </a:t>
            </a:r>
          </a:p>
          <a:p>
            <a:pPr algn="ctr"/>
            <a:endParaRPr lang="en-GB" sz="3200" dirty="0">
              <a:solidFill>
                <a:srgbClr val="0070C0"/>
              </a:solidFill>
              <a:latin typeface="Comic Sans MS" panose="030F0702030302020204" pitchFamily="66" charset="0"/>
            </a:endParaRPr>
          </a:p>
          <a:p>
            <a:pPr algn="ctr"/>
            <a:r>
              <a:rPr lang="en-GB" sz="2400" dirty="0">
                <a:solidFill>
                  <a:srgbClr val="0070C0"/>
                </a:solidFill>
                <a:latin typeface="Comic Sans MS" panose="030F0702030302020204" pitchFamily="66" charset="0"/>
              </a:rPr>
              <a:t>A great opportunity to show your artistic talent is in the Harvest and Christmas Church Services that we have coming up. We will be asking for speakers and singers in the coming weeks. </a:t>
            </a:r>
          </a:p>
        </p:txBody>
      </p:sp>
      <p:pic>
        <p:nvPicPr>
          <p:cNvPr id="3" name="Picture 2"/>
          <p:cNvPicPr>
            <a:picLocks noChangeAspect="1"/>
          </p:cNvPicPr>
          <p:nvPr/>
        </p:nvPicPr>
        <p:blipFill>
          <a:blip r:embed="rId2"/>
          <a:stretch>
            <a:fillRect/>
          </a:stretch>
        </p:blipFill>
        <p:spPr>
          <a:xfrm>
            <a:off x="351238" y="1721517"/>
            <a:ext cx="4549783" cy="3925303"/>
          </a:xfrm>
          <a:prstGeom prst="rect">
            <a:avLst/>
          </a:prstGeom>
        </p:spPr>
      </p:pic>
    </p:spTree>
    <p:extLst>
      <p:ext uri="{BB962C8B-B14F-4D97-AF65-F5344CB8AC3E}">
        <p14:creationId xmlns:p14="http://schemas.microsoft.com/office/powerpoint/2010/main" val="18010131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101FC89-694E-403D-BC1B-231A24BFB06B}"/>
              </a:ext>
            </a:extLst>
          </p:cNvPr>
          <p:cNvPicPr>
            <a:picLocks noChangeAspect="1"/>
          </p:cNvPicPr>
          <p:nvPr/>
        </p:nvPicPr>
        <p:blipFill>
          <a:blip r:embed="rId2"/>
          <a:stretch>
            <a:fillRect/>
          </a:stretch>
        </p:blipFill>
        <p:spPr>
          <a:xfrm>
            <a:off x="1344117" y="472273"/>
            <a:ext cx="9495691" cy="5908430"/>
          </a:xfrm>
          <a:prstGeom prst="rect">
            <a:avLst/>
          </a:prstGeom>
        </p:spPr>
      </p:pic>
    </p:spTree>
    <p:extLst>
      <p:ext uri="{BB962C8B-B14F-4D97-AF65-F5344CB8AC3E}">
        <p14:creationId xmlns:p14="http://schemas.microsoft.com/office/powerpoint/2010/main" val="28466145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77151F7C5A52B428748DC1951B8EAE8" ma:contentTypeVersion="18" ma:contentTypeDescription="Create a new document." ma:contentTypeScope="" ma:versionID="ed6863c85c3e9a306e3a4d62da336032">
  <xsd:schema xmlns:xsd="http://www.w3.org/2001/XMLSchema" xmlns:xs="http://www.w3.org/2001/XMLSchema" xmlns:p="http://schemas.microsoft.com/office/2006/metadata/properties" xmlns:ns2="2175c843-edb6-45ea-afb1-7665b7a4190c" xmlns:ns3="5af94639-01dd-4c35-9a8b-a3713af483a5" targetNamespace="http://schemas.microsoft.com/office/2006/metadata/properties" ma:root="true" ma:fieldsID="4c67c016a5b64ac1c61d7ab9f408b975" ns2:_="" ns3:_="">
    <xsd:import namespace="2175c843-edb6-45ea-afb1-7665b7a4190c"/>
    <xsd:import namespace="5af94639-01dd-4c35-9a8b-a3713af483a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element ref="ns3:SharedWithUsers" minOccurs="0"/>
                <xsd:element ref="ns3:SharedWithDetails" minOccurs="0"/>
                <xsd:element ref="ns2:MediaServiceObjectDetectorVersions" minOccurs="0"/>
                <xsd:element ref="ns2:MediaServiceSearchPropertie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75c843-edb6-45ea-afb1-7665b7a4190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LengthInSeconds" ma:index="16" nillable="true" ma:displayName="Length (seconds)"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34ac5f3b-f1ae-44f1-b536-fd34c52e220c"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Location" ma:index="24"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af94639-01dd-4c35-9a8b-a3713af483a5"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c5c9e821-01af-4a7e-b5f6-5344fae81c29}" ma:internalName="TaxCatchAll" ma:showField="CatchAllData" ma:web="5af94639-01dd-4c35-9a8b-a3713af483a5">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175c843-edb6-45ea-afb1-7665b7a4190c">
      <Terms xmlns="http://schemas.microsoft.com/office/infopath/2007/PartnerControls"/>
    </lcf76f155ced4ddcb4097134ff3c332f>
    <TaxCatchAll xmlns="5af94639-01dd-4c35-9a8b-a3713af483a5" xsi:nil="true"/>
  </documentManagement>
</p:properties>
</file>

<file path=customXml/itemProps1.xml><?xml version="1.0" encoding="utf-8"?>
<ds:datastoreItem xmlns:ds="http://schemas.openxmlformats.org/officeDocument/2006/customXml" ds:itemID="{0B4FEF7D-3B88-4B52-B856-C45547B16A64}">
  <ds:schemaRefs>
    <ds:schemaRef ds:uri="http://schemas.microsoft.com/sharepoint/v3/contenttype/forms"/>
  </ds:schemaRefs>
</ds:datastoreItem>
</file>

<file path=customXml/itemProps2.xml><?xml version="1.0" encoding="utf-8"?>
<ds:datastoreItem xmlns:ds="http://schemas.openxmlformats.org/officeDocument/2006/customXml" ds:itemID="{74C83F3B-9C66-4F7A-957D-DF5F439C761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75c843-edb6-45ea-afb1-7665b7a4190c"/>
    <ds:schemaRef ds:uri="5af94639-01dd-4c35-9a8b-a3713af483a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BADAFB3-CAA6-4AD1-A951-1B1487C2D974}">
  <ds:schemaRefs>
    <ds:schemaRef ds:uri="http://schemas.microsoft.com/office/2006/documentManagement/types"/>
    <ds:schemaRef ds:uri="2175c843-edb6-45ea-afb1-7665b7a4190c"/>
    <ds:schemaRef ds:uri="http://purl.org/dc/elements/1.1/"/>
    <ds:schemaRef ds:uri="http://schemas.microsoft.com/office/2006/metadata/properties"/>
    <ds:schemaRef ds:uri="5af94639-01dd-4c35-9a8b-a3713af483a5"/>
    <ds:schemaRef ds:uri="http://purl.org/dc/terms/"/>
    <ds:schemaRef ds:uri="http://purl.org/dc/dcmitype/"/>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142</TotalTime>
  <Words>73</Words>
  <Application>Microsoft Office PowerPoint</Application>
  <PresentationFormat>Widescreen</PresentationFormat>
  <Paragraphs>6</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Comic Sans MS</vt:lpstr>
      <vt:lpstr>Office Theme</vt:lpstr>
      <vt:lpstr>PowerPoint Presentation</vt:lpstr>
      <vt:lpstr>PowerPoint Presentation</vt:lpstr>
      <vt:lpstr>PowerPoint Presentation</vt:lpstr>
    </vt:vector>
  </TitlesOfParts>
  <Company>Grange Park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Hume</dc:creator>
  <cp:lastModifiedBy>Sarah Hume</cp:lastModifiedBy>
  <cp:revision>18</cp:revision>
  <dcterms:created xsi:type="dcterms:W3CDTF">2022-09-09T09:47:50Z</dcterms:created>
  <dcterms:modified xsi:type="dcterms:W3CDTF">2025-09-21T21:02:52Z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0x010100777151F7C5A52B428748DC1951B8EAE8</vt:lpwstr>
  </property>
  <property fmtid="{D5CDD505-2E9C-101B-9397-08002B2CF9AE}" pid="3" name="MediaServiceImageTags">
    <vt:lpwstr/>
  </property>
</Properties>
</file>