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226A40-F1FF-DB3B-EEDE-9DB050FFA6C1}" v="109" dt="2025-06-16T10:51:22.9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2294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yn.Underhill" userId="7f7d51f2-9e03-4cc9-94e3-a8e8b5233bdd" providerId="ADAL" clId="{BB7784C6-243D-4093-9125-5C4ABC08E839}"/>
    <pc:docChg chg="undo custSel modSld">
      <pc:chgData name="Carolyn.Underhill" userId="7f7d51f2-9e03-4cc9-94e3-a8e8b5233bdd" providerId="ADAL" clId="{BB7784C6-243D-4093-9125-5C4ABC08E839}" dt="2024-05-16T10:08:13.571" v="71" actId="1076"/>
      <pc:docMkLst>
        <pc:docMk/>
      </pc:docMkLst>
      <pc:sldChg chg="addSp delSp modSp mod">
        <pc:chgData name="Carolyn.Underhill" userId="7f7d51f2-9e03-4cc9-94e3-a8e8b5233bdd" providerId="ADAL" clId="{BB7784C6-243D-4093-9125-5C4ABC08E839}" dt="2024-05-16T10:08:13.571" v="71" actId="1076"/>
        <pc:sldMkLst>
          <pc:docMk/>
          <pc:sldMk cId="1074321042" sldId="256"/>
        </pc:sldMkLst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" creationId="{5577E6DF-4EA3-D14D-8E13-28AB8D609DDE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5" creationId="{D2F97453-494C-5746-8E17-4A67EE1BF309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7" creationId="{DA387A55-7789-A34F-867D-72AA9CFF66F4}"/>
          </ac:spMkLst>
        </pc:spChg>
        <pc:spChg chg="add del">
          <ac:chgData name="Carolyn.Underhill" userId="7f7d51f2-9e03-4cc9-94e3-a8e8b5233bdd" providerId="ADAL" clId="{BB7784C6-243D-4093-9125-5C4ABC08E839}" dt="2024-05-16T10:07:09.410" v="48" actId="478"/>
          <ac:spMkLst>
            <pc:docMk/>
            <pc:sldMk cId="1074321042" sldId="256"/>
            <ac:spMk id="42" creationId="{6B5CF508-9F97-7344-A588-8737134FC758}"/>
          </ac:spMkLst>
        </pc:spChg>
        <pc:spChg chg="mod">
          <ac:chgData name="Carolyn.Underhill" userId="7f7d51f2-9e03-4cc9-94e3-a8e8b5233bdd" providerId="ADAL" clId="{BB7784C6-243D-4093-9125-5C4ABC08E839}" dt="2024-05-16T10:07:25.819" v="53" actId="1076"/>
          <ac:spMkLst>
            <pc:docMk/>
            <pc:sldMk cId="1074321042" sldId="256"/>
            <ac:spMk id="46" creationId="{B85D31BE-9BE0-3341-86C3-0BFD563EAA1B}"/>
          </ac:spMkLst>
        </pc:spChg>
        <pc:spChg chg="mod">
          <ac:chgData name="Carolyn.Underhill" userId="7f7d51f2-9e03-4cc9-94e3-a8e8b5233bdd" providerId="ADAL" clId="{BB7784C6-243D-4093-9125-5C4ABC08E839}" dt="2024-05-16T10:07:48.202" v="60" actId="1076"/>
          <ac:spMkLst>
            <pc:docMk/>
            <pc:sldMk cId="1074321042" sldId="256"/>
            <ac:spMk id="48" creationId="{B201E9A5-DE62-6846-B785-23CB32968E1A}"/>
          </ac:spMkLst>
        </pc:spChg>
        <pc:spChg chg="mod">
          <ac:chgData name="Carolyn.Underhill" userId="7f7d51f2-9e03-4cc9-94e3-a8e8b5233bdd" providerId="ADAL" clId="{BB7784C6-243D-4093-9125-5C4ABC08E839}" dt="2024-05-16T10:07:45.492" v="59" actId="1076"/>
          <ac:spMkLst>
            <pc:docMk/>
            <pc:sldMk cId="1074321042" sldId="256"/>
            <ac:spMk id="51" creationId="{6CC80915-8218-2D48-9376-49B5BC160739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59" creationId="{397388CA-480C-FF4C-8413-3D86DF3CDAEA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60" creationId="{8418B80D-A453-EC4A-95CC-6785F89B09BA}"/>
          </ac:spMkLst>
        </pc:spChg>
        <pc:spChg chg="mod">
          <ac:chgData name="Carolyn.Underhill" userId="7f7d51f2-9e03-4cc9-94e3-a8e8b5233bdd" providerId="ADAL" clId="{BB7784C6-243D-4093-9125-5C4ABC08E839}" dt="2024-05-16T10:05:39.176" v="10" actId="1076"/>
          <ac:spMkLst>
            <pc:docMk/>
            <pc:sldMk cId="1074321042" sldId="256"/>
            <ac:spMk id="62" creationId="{69ECD855-4DA5-4D01-B6D1-BBFAC871F7B7}"/>
          </ac:spMkLst>
        </pc:spChg>
        <pc:spChg chg="mod">
          <ac:chgData name="Carolyn.Underhill" userId="7f7d51f2-9e03-4cc9-94e3-a8e8b5233bdd" providerId="ADAL" clId="{BB7784C6-243D-4093-9125-5C4ABC08E839}" dt="2024-05-16T10:07:56.699" v="63" actId="1076"/>
          <ac:spMkLst>
            <pc:docMk/>
            <pc:sldMk cId="1074321042" sldId="256"/>
            <ac:spMk id="71" creationId="{06B7D164-1858-4541-8C3A-54F75AAFB537}"/>
          </ac:spMkLst>
        </pc:spChg>
        <pc:spChg chg="mod">
          <ac:chgData name="Carolyn.Underhill" userId="7f7d51f2-9e03-4cc9-94e3-a8e8b5233bdd" providerId="ADAL" clId="{BB7784C6-243D-4093-9125-5C4ABC08E839}" dt="2024-05-16T10:07:53.555" v="62" actId="1076"/>
          <ac:spMkLst>
            <pc:docMk/>
            <pc:sldMk cId="1074321042" sldId="256"/>
            <ac:spMk id="72" creationId="{79D66A49-1463-9D47-A58E-F5C50C17B380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79" creationId="{1D43B973-AA12-4345-90A5-05DCC0B4FECD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83" creationId="{4E64330C-E1D9-ED4C-A99A-71B1F661D56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96" creationId="{6BBB8CAD-5283-2946-B457-0E1BA324806B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00" creationId="{26F865FD-2884-AF4F-AF31-774B44DE16E8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14" creationId="{361D24CC-941E-4C47-B0EC-E144352A4A74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18" creationId="{798D0D35-29AB-1847-B78E-66D8D2E8F393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24" creationId="{C4A79582-07C9-724E-B8B3-9661E7D84670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29" creationId="{F4A3E031-B76D-D04F-8233-8F8B5D2D3BA2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32" creationId="{2ABDDAA7-1330-5846-8957-036F466F9A0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33" creationId="{8EE221F3-E29A-7E44-BA3E-4DDEF353168D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35" creationId="{BBA4EACD-79B2-9047-926C-4179677F6DF3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36" creationId="{28EF7BC0-BD7F-BD4C-8DBE-13C9030B0FE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40" creationId="{E050A4CB-2DFF-4C43-B71B-CB7634BAF8C7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41" creationId="{4ED9223C-B305-724C-860B-8788F8ED72B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42" creationId="{5B6ECEE5-8B0A-BE49-88D6-380CCB5771D4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43" creationId="{F9A4C65A-77AF-D444-B52E-87C937A7CC6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50" creationId="{88CF6B9A-D161-D94B-838C-8556FFF74B3D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63" creationId="{8D7D4A98-D1CC-4C4F-B86C-013B0415E4A7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65" creationId="{BFCDA041-876A-244A-98A8-68E42FCF899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72" creationId="{EDFBB7A1-41B9-2E4D-BB28-B6FB8F5229AD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85" creationId="{431E806C-F011-B346-AC81-96A097AC8DC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187" creationId="{2E7C3517-B654-754B-A438-2CE938B12EC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05" creationId="{39D9D989-3FE8-3A48-A3DA-4F44494D3A3A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07" creationId="{25E82B73-4862-6D43-A30B-4BB7ADF42776}"/>
          </ac:spMkLst>
        </pc:spChg>
        <pc:spChg chg="del">
          <ac:chgData name="Carolyn.Underhill" userId="7f7d51f2-9e03-4cc9-94e3-a8e8b5233bdd" providerId="ADAL" clId="{BB7784C6-243D-4093-9125-5C4ABC08E839}" dt="2024-05-16T10:07:06.737" v="47" actId="478"/>
          <ac:spMkLst>
            <pc:docMk/>
            <pc:sldMk cId="1074321042" sldId="256"/>
            <ac:spMk id="214" creationId="{9BB00DD6-C4C4-7348-AD3E-28EAE4D8492B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15" creationId="{19CB39D4-AD12-0B45-8E85-C9D1845FD3AE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22" creationId="{80735897-8BBA-DB41-B061-A9B018CCEA5B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23" creationId="{B86E97AE-F6AD-3941-9977-D85456F283F2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30" creationId="{67D857C8-6DBF-1441-BED6-4FF1EB531C3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31" creationId="{FA468CC4-DA3D-D04C-A0F3-908B66B1ED58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37" creationId="{253B767C-83F5-5E40-90FB-15D2702E5629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40" creationId="{9B772686-C9FA-654E-9D23-7A32E0BA2BF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45" creationId="{D82BE213-6309-9247-BB2E-8389CD80B5D2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51" creationId="{E5D8B93E-1429-AA4B-A56C-509AEC4F5E4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63" creationId="{445742A2-8AB4-A749-8A8E-FDA226F011DF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273" creationId="{6D4FA6DB-C982-4C4F-A01E-19462A294F54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11" creationId="{2E7C3517-B654-754B-A438-2CE938B12EC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20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24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25" creationId="{DEFE7ECA-41AE-254E-8286-046128B27D76}"/>
          </ac:spMkLst>
        </pc:spChg>
        <pc:spChg chg="del mod">
          <ac:chgData name="Carolyn.Underhill" userId="7f7d51f2-9e03-4cc9-94e3-a8e8b5233bdd" providerId="ADAL" clId="{BB7784C6-243D-4093-9125-5C4ABC08E839}" dt="2024-05-16T10:08:03.699" v="66" actId="478"/>
          <ac:spMkLst>
            <pc:docMk/>
            <pc:sldMk cId="1074321042" sldId="256"/>
            <ac:spMk id="333" creationId="{0F6EB84D-4B8D-1D40-9497-3F217C3A08A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36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39" creationId="{E7E0CA06-2A50-4347-8FE9-9E9601F633E4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67" creationId="{B87A07DE-C984-5043-ABB4-D3D967D43357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70" creationId="{2BE9DFE9-D2AE-C14C-AB63-41C6DF192559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79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81" creationId="{9C704A67-D4CE-CC43-8E29-8271F0E94A05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83" creationId="{307DEB2C-260D-0340-9B54-6F5AE6E5CAF0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389" creationId="{8293396C-5D7D-9E4A-8DB9-6807B73CF3C3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00" creationId="{001523A3-D0A5-3447-9A4B-DA59FA07C8E9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01" creationId="{189D5999-43F7-F641-9393-172A969C8B1F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04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14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15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16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18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23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25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26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27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29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31" creationId="{DEFE7ECA-41AE-254E-8286-046128B27D76}"/>
          </ac:spMkLst>
        </pc:spChg>
        <pc:spChg chg="del">
          <ac:chgData name="Carolyn.Underhill" userId="7f7d51f2-9e03-4cc9-94e3-a8e8b5233bdd" providerId="ADAL" clId="{BB7784C6-243D-4093-9125-5C4ABC08E839}" dt="2024-05-16T10:06:47.193" v="32" actId="478"/>
          <ac:spMkLst>
            <pc:docMk/>
            <pc:sldMk cId="1074321042" sldId="256"/>
            <ac:spMk id="435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36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37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35.434" v="56" actId="1076"/>
          <ac:spMkLst>
            <pc:docMk/>
            <pc:sldMk cId="1074321042" sldId="256"/>
            <ac:spMk id="442" creationId="{0F6EB84D-4B8D-1D40-9497-3F217C3A08AC}"/>
          </ac:spMkLst>
        </pc:spChg>
        <pc:spChg chg="add del mod">
          <ac:chgData name="Carolyn.Underhill" userId="7f7d51f2-9e03-4cc9-94e3-a8e8b5233bdd" providerId="ADAL" clId="{BB7784C6-243D-4093-9125-5C4ABC08E839}" dt="2024-05-16T10:08:00.802" v="64" actId="1076"/>
          <ac:spMkLst>
            <pc:docMk/>
            <pc:sldMk cId="1074321042" sldId="256"/>
            <ac:spMk id="443" creationId="{0F6EB84D-4B8D-1D40-9497-3F217C3A08AC}"/>
          </ac:spMkLst>
        </pc:spChg>
        <pc:spChg chg="add del mod">
          <ac:chgData name="Carolyn.Underhill" userId="7f7d51f2-9e03-4cc9-94e3-a8e8b5233bdd" providerId="ADAL" clId="{BB7784C6-243D-4093-9125-5C4ABC08E839}" dt="2024-05-16T10:07:50.146" v="61" actId="1076"/>
          <ac:spMkLst>
            <pc:docMk/>
            <pc:sldMk cId="1074321042" sldId="256"/>
            <ac:spMk id="444" creationId="{0F6EB84D-4B8D-1D40-9497-3F217C3A08AC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45" creationId="{4F6B08AF-498E-D54D-AB8C-93ACD54BDCA1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48" creationId="{DEFE7ECA-41AE-254E-8286-046128B27D76}"/>
          </ac:spMkLst>
        </pc:spChg>
        <pc:spChg chg="mod">
          <ac:chgData name="Carolyn.Underhill" userId="7f7d51f2-9e03-4cc9-94e3-a8e8b5233bdd" providerId="ADAL" clId="{BB7784C6-243D-4093-9125-5C4ABC08E839}" dt="2024-05-16T10:07:15.795" v="50" actId="1076"/>
          <ac:spMkLst>
            <pc:docMk/>
            <pc:sldMk cId="1074321042" sldId="256"/>
            <ac:spMk id="452" creationId="{DEFE7ECA-41AE-254E-8286-046128B27D76}"/>
          </ac:spMkLst>
        </pc:spChg>
        <pc:grpChg chg="mod">
          <ac:chgData name="Carolyn.Underhill" userId="7f7d51f2-9e03-4cc9-94e3-a8e8b5233bdd" providerId="ADAL" clId="{BB7784C6-243D-4093-9125-5C4ABC08E839}" dt="2024-05-16T10:07:15.795" v="50" actId="1076"/>
          <ac:grpSpMkLst>
            <pc:docMk/>
            <pc:sldMk cId="1074321042" sldId="256"/>
            <ac:grpSpMk id="6" creationId="{0442018E-B4F3-A27E-4C4E-831186F568DB}"/>
          </ac:grpSpMkLst>
        </pc:grpChg>
        <pc:grpChg chg="add del mod">
          <ac:chgData name="Carolyn.Underhill" userId="7f7d51f2-9e03-4cc9-94e3-a8e8b5233bdd" providerId="ADAL" clId="{BB7784C6-243D-4093-9125-5C4ABC08E839}" dt="2024-05-16T10:07:15.795" v="50" actId="1076"/>
          <ac:grpSpMkLst>
            <pc:docMk/>
            <pc:sldMk cId="1074321042" sldId="256"/>
            <ac:grpSpMk id="16" creationId="{60C7D3FB-24ED-B42A-1C3C-86F70F63AA1F}"/>
          </ac:grpSpMkLst>
        </pc:grpChg>
        <pc:picChg chg="mod">
          <ac:chgData name="Carolyn.Underhill" userId="7f7d51f2-9e03-4cc9-94e3-a8e8b5233bdd" providerId="ADAL" clId="{BB7784C6-243D-4093-9125-5C4ABC08E839}" dt="2024-05-16T10:08:08.522" v="69" actId="1076"/>
          <ac:picMkLst>
            <pc:docMk/>
            <pc:sldMk cId="1074321042" sldId="256"/>
            <ac:picMk id="9" creationId="{F7D898FD-8F11-A9F4-85E0-352D6F4A32BA}"/>
          </ac:picMkLst>
        </pc:picChg>
        <pc:picChg chg="mod">
          <ac:chgData name="Carolyn.Underhill" userId="7f7d51f2-9e03-4cc9-94e3-a8e8b5233bdd" providerId="ADAL" clId="{BB7784C6-243D-4093-9125-5C4ABC08E839}" dt="2024-05-16T10:07:15.795" v="50" actId="1076"/>
          <ac:picMkLst>
            <pc:docMk/>
            <pc:sldMk cId="1074321042" sldId="256"/>
            <ac:picMk id="364" creationId="{ACCE7FBB-149D-1D4E-9932-4FD4A73A1DD7}"/>
          </ac:picMkLst>
        </pc:picChg>
        <pc:picChg chg="mod">
          <ac:chgData name="Carolyn.Underhill" userId="7f7d51f2-9e03-4cc9-94e3-a8e8b5233bdd" providerId="ADAL" clId="{BB7784C6-243D-4093-9125-5C4ABC08E839}" dt="2024-05-16T10:08:12.435" v="70" actId="14100"/>
          <ac:picMkLst>
            <pc:docMk/>
            <pc:sldMk cId="1074321042" sldId="256"/>
            <ac:picMk id="454" creationId="{1F2EADE7-527D-417A-897E-6EBAE0AA4926}"/>
          </ac:picMkLst>
        </pc:picChg>
        <pc:picChg chg="mod">
          <ac:chgData name="Carolyn.Underhill" userId="7f7d51f2-9e03-4cc9-94e3-a8e8b5233bdd" providerId="ADAL" clId="{BB7784C6-243D-4093-9125-5C4ABC08E839}" dt="2024-05-16T10:08:13.571" v="71" actId="1076"/>
          <ac:picMkLst>
            <pc:docMk/>
            <pc:sldMk cId="1074321042" sldId="256"/>
            <ac:picMk id="455" creationId="{CFB8748B-D0B9-4456-8388-818639B34262}"/>
          </ac:picMkLst>
        </pc:picChg>
        <pc:picChg chg="mod">
          <ac:chgData name="Carolyn.Underhill" userId="7f7d51f2-9e03-4cc9-94e3-a8e8b5233bdd" providerId="ADAL" clId="{BB7784C6-243D-4093-9125-5C4ABC08E839}" dt="2024-05-16T10:07:15.795" v="50" actId="1076"/>
          <ac:picMkLst>
            <pc:docMk/>
            <pc:sldMk cId="1074321042" sldId="256"/>
            <ac:picMk id="1028" creationId="{00000000-0000-0000-0000-000000000000}"/>
          </ac:picMkLst>
        </pc:pic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8" creationId="{9849A4AD-C9E6-85C0-F04B-E187F48BCC9A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0" creationId="{2B8A1726-BF9D-A24C-9FBF-5604C5D9EE7E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80" creationId="{F347F049-5853-0C49-B90B-3270038CAC6A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95" creationId="{432DE9D9-B0B5-F742-8942-7B37AAB3C019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04" creationId="{A43FCBD3-15AC-074B-89C1-9811AED33C3A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19" creationId="{79CABD94-8106-F04E-93C4-2DBA3B817C6C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22" creationId="{473AE042-4C1C-0540-90DF-805167FB44C6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25" creationId="{F00234DB-30A0-A14D-B827-8C2DCE0238B9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28" creationId="{E64338C0-E09F-E84D-91F2-CB8BB2D36010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49" creationId="{859B72ED-06B5-D04F-8934-D12A027925F0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52" creationId="{CB1F136E-DC0D-8041-B672-ED702DE044A1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64" creationId="{43477E16-76BB-2647-B285-CEDE093FB07B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70" creationId="{2E73E8B4-E8A0-9A42-BB18-27E367A6C8CF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77" creationId="{2E2CCA24-81E9-D442-B021-72DAECEE6CBB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82" creationId="{6494438B-D8AB-FB47-8562-63B4470550F6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86" creationId="{4014782C-4C57-2749-B186-F07B6C952DA1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89" creationId="{00C2B25B-A904-7041-98FC-DA72AEDAA265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193" creationId="{80EDB21F-49F2-8A48-A076-3C80C1768E5C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208" creationId="{AD024AB5-14AB-D94C-9065-AAF737D1206C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236" creationId="{AB65D886-ADBA-FC4B-9739-0F6ED4A9D67A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238" creationId="{E1328405-E305-064F-BB49-5E09C8D7C1AA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239" creationId="{5983F250-BC6D-D943-BA73-7F2886C57B84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262" creationId="{CA091A1F-D9EF-0744-99FC-2C3CE45A8258}"/>
          </ac:cxnSpMkLst>
        </pc:cxnChg>
        <pc:cxnChg chg="add del mod">
          <ac:chgData name="Carolyn.Underhill" userId="7f7d51f2-9e03-4cc9-94e3-a8e8b5233bdd" providerId="ADAL" clId="{BB7784C6-243D-4093-9125-5C4ABC08E839}" dt="2024-05-16T10:08:02.722" v="65" actId="478"/>
          <ac:cxnSpMkLst>
            <pc:docMk/>
            <pc:sldMk cId="1074321042" sldId="256"/>
            <ac:cxnSpMk id="297" creationId="{3F170DD5-2F6F-C34D-87E3-1B9450AB8954}"/>
          </ac:cxnSpMkLst>
        </pc:cxnChg>
        <pc:cxnChg chg="mod">
          <ac:chgData name="Carolyn.Underhill" userId="7f7d51f2-9e03-4cc9-94e3-a8e8b5233bdd" providerId="ADAL" clId="{BB7784C6-243D-4093-9125-5C4ABC08E839}" dt="2024-05-16T10:07:42.762" v="58" actId="1076"/>
          <ac:cxnSpMkLst>
            <pc:docMk/>
            <pc:sldMk cId="1074321042" sldId="256"/>
            <ac:cxnSpMk id="299" creationId="{49236A84-454E-2943-8540-6D9565A2D635}"/>
          </ac:cxnSpMkLst>
        </pc:cxnChg>
        <pc:cxnChg chg="add del mod">
          <ac:chgData name="Carolyn.Underhill" userId="7f7d51f2-9e03-4cc9-94e3-a8e8b5233bdd" providerId="ADAL" clId="{BB7784C6-243D-4093-9125-5C4ABC08E839}" dt="2024-05-16T10:08:05.667" v="67" actId="478"/>
          <ac:cxnSpMkLst>
            <pc:docMk/>
            <pc:sldMk cId="1074321042" sldId="256"/>
            <ac:cxnSpMk id="303" creationId="{F941AE02-6091-4946-84C1-F29C1AAA1032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312" creationId="{5983F250-BC6D-D943-BA73-7F2886C57B84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338" creationId="{270CBD92-8C5C-F94E-919F-BDCDABFA5E11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359" creationId="{08EC79EC-6F14-7F48-A8E3-9D310B2F25F7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380" creationId="{22821085-9B01-1643-85C1-C64AF10D1D68}"/>
          </ac:cxnSpMkLst>
        </pc:cxnChg>
        <pc:cxnChg chg="mod">
          <ac:chgData name="Carolyn.Underhill" userId="7f7d51f2-9e03-4cc9-94e3-a8e8b5233bdd" providerId="ADAL" clId="{BB7784C6-243D-4093-9125-5C4ABC08E839}" dt="2024-05-16T10:07:15.795" v="50" actId="1076"/>
          <ac:cxnSpMkLst>
            <pc:docMk/>
            <pc:sldMk cId="1074321042" sldId="256"/>
            <ac:cxnSpMk id="386" creationId="{B16335DF-B3E6-9C43-8DA5-AD74166C867F}"/>
          </ac:cxnSpMkLst>
        </pc:cxnChg>
      </pc:sldChg>
    </pc:docChg>
  </pc:docChgLst>
  <pc:docChgLst>
    <pc:chgData name="Paul.Devlin" userId="S::paul.devlin@grangepark.kent.sch.uk::94b46276-50e5-4551-ad4e-d46cbed52de0" providerId="AD" clId="Web-{45226A40-F1FF-DB3B-EEDE-9DB050FFA6C1}"/>
    <pc:docChg chg="modSld">
      <pc:chgData name="Paul.Devlin" userId="S::paul.devlin@grangepark.kent.sch.uk::94b46276-50e5-4551-ad4e-d46cbed52de0" providerId="AD" clId="Web-{45226A40-F1FF-DB3B-EEDE-9DB050FFA6C1}" dt="2025-06-16T10:51:22.931" v="79" actId="14100"/>
      <pc:docMkLst>
        <pc:docMk/>
      </pc:docMkLst>
      <pc:sldChg chg="addSp delSp modSp">
        <pc:chgData name="Paul.Devlin" userId="S::paul.devlin@grangepark.kent.sch.uk::94b46276-50e5-4551-ad4e-d46cbed52de0" providerId="AD" clId="Web-{45226A40-F1FF-DB3B-EEDE-9DB050FFA6C1}" dt="2025-06-16T10:51:22.931" v="79" actId="14100"/>
        <pc:sldMkLst>
          <pc:docMk/>
          <pc:sldMk cId="1074321042" sldId="256"/>
        </pc:sldMkLst>
        <pc:spChg chg="mod">
          <ac:chgData name="Paul.Devlin" userId="S::paul.devlin@grangepark.kent.sch.uk::94b46276-50e5-4551-ad4e-d46cbed52de0" providerId="AD" clId="Web-{45226A40-F1FF-DB3B-EEDE-9DB050FFA6C1}" dt="2025-06-16T10:48:29.639" v="50" actId="14100"/>
          <ac:spMkLst>
            <pc:docMk/>
            <pc:sldMk cId="1074321042" sldId="256"/>
            <ac:spMk id="4" creationId="{5577E6DF-4EA3-D14D-8E13-28AB8D609DDE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6:00.333" v="7" actId="1076"/>
          <ac:spMkLst>
            <pc:docMk/>
            <pc:sldMk cId="1074321042" sldId="256"/>
            <ac:spMk id="41" creationId="{FFD3F319-3AF9-36AC-6821-9316EABA8BA2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8:49.187" v="54" actId="1076"/>
          <ac:spMkLst>
            <pc:docMk/>
            <pc:sldMk cId="1074321042" sldId="256"/>
            <ac:spMk id="96" creationId="{6BBB8CAD-5283-2946-B457-0E1BA324806B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7:02.712" v="18" actId="1076"/>
          <ac:spMkLst>
            <pc:docMk/>
            <pc:sldMk cId="1074321042" sldId="256"/>
            <ac:spMk id="142" creationId="{5B6ECEE5-8B0A-BE49-88D6-380CCB5771D4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6:28.663" v="11" actId="1076"/>
          <ac:spMkLst>
            <pc:docMk/>
            <pc:sldMk cId="1074321042" sldId="256"/>
            <ac:spMk id="325" creationId="{DEFE7ECA-41AE-254E-8286-046128B27D76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8:34.889" v="51" actId="1076"/>
          <ac:spMkLst>
            <pc:docMk/>
            <pc:sldMk cId="1074321042" sldId="256"/>
            <ac:spMk id="401" creationId="{189D5999-43F7-F641-9393-172A969C8B1F}"/>
          </ac:spMkLst>
        </pc:spChg>
        <pc:spChg chg="mod">
          <ac:chgData name="Paul.Devlin" userId="S::paul.devlin@grangepark.kent.sch.uk::94b46276-50e5-4551-ad4e-d46cbed52de0" providerId="AD" clId="Web-{45226A40-F1FF-DB3B-EEDE-9DB050FFA6C1}" dt="2025-06-16T10:49:14.314" v="58" actId="1076"/>
          <ac:spMkLst>
            <pc:docMk/>
            <pc:sldMk cId="1074321042" sldId="256"/>
            <ac:spMk id="418" creationId="{DEFE7ECA-41AE-254E-8286-046128B27D76}"/>
          </ac:spMkLst>
        </pc:spChg>
        <pc:grpChg chg="add del mod">
          <ac:chgData name="Paul.Devlin" userId="S::paul.devlin@grangepark.kent.sch.uk::94b46276-50e5-4551-ad4e-d46cbed52de0" providerId="AD" clId="Web-{45226A40-F1FF-DB3B-EEDE-9DB050FFA6C1}" dt="2025-06-16T10:49:44.128" v="61"/>
          <ac:grpSpMkLst>
            <pc:docMk/>
            <pc:sldMk cId="1074321042" sldId="256"/>
            <ac:grpSpMk id="16" creationId="{60C7D3FB-24ED-B42A-1C3C-86F70F63AA1F}"/>
          </ac:grpSpMkLst>
        </pc:grpChg>
        <pc:picChg chg="mod">
          <ac:chgData name="Paul.Devlin" userId="S::paul.devlin@grangepark.kent.sch.uk::94b46276-50e5-4551-ad4e-d46cbed52de0" providerId="AD" clId="Web-{45226A40-F1FF-DB3B-EEDE-9DB050FFA6C1}" dt="2025-06-16T10:48:23.654" v="49" actId="1076"/>
          <ac:picMkLst>
            <pc:docMk/>
            <pc:sldMk cId="1074321042" sldId="256"/>
            <ac:picMk id="2" creationId="{410944A8-8B1E-4B3B-0753-1F6146775B99}"/>
          </ac:picMkLst>
        </pc:picChg>
        <pc:picChg chg="add mod">
          <ac:chgData name="Paul.Devlin" userId="S::paul.devlin@grangepark.kent.sch.uk::94b46276-50e5-4551-ad4e-d46cbed52de0" providerId="AD" clId="Web-{45226A40-F1FF-DB3B-EEDE-9DB050FFA6C1}" dt="2025-06-16T10:50:13.239" v="70" actId="1076"/>
          <ac:picMkLst>
            <pc:docMk/>
            <pc:sldMk cId="1074321042" sldId="256"/>
            <ac:picMk id="3" creationId="{EF053168-BF8C-9D67-9804-2598484AFEFF}"/>
          </ac:picMkLst>
        </pc:picChg>
        <pc:picChg chg="add mod">
          <ac:chgData name="Paul.Devlin" userId="S::paul.devlin@grangepark.kent.sch.uk::94b46276-50e5-4551-ad4e-d46cbed52de0" providerId="AD" clId="Web-{45226A40-F1FF-DB3B-EEDE-9DB050FFA6C1}" dt="2025-06-16T10:50:18.333" v="71" actId="1076"/>
          <ac:picMkLst>
            <pc:docMk/>
            <pc:sldMk cId="1074321042" sldId="256"/>
            <ac:picMk id="5" creationId="{9871983E-43E4-6C5D-1AA5-706699ED846D}"/>
          </ac:picMkLst>
        </pc:picChg>
        <pc:picChg chg="mod">
          <ac:chgData name="Paul.Devlin" userId="S::paul.devlin@grangepark.kent.sch.uk::94b46276-50e5-4551-ad4e-d46cbed52de0" providerId="AD" clId="Web-{45226A40-F1FF-DB3B-EEDE-9DB050FFA6C1}" dt="2025-06-16T10:50:40.460" v="74" actId="1076"/>
          <ac:picMkLst>
            <pc:docMk/>
            <pc:sldMk cId="1074321042" sldId="256"/>
            <ac:picMk id="9" creationId="{F7D898FD-8F11-A9F4-85E0-352D6F4A32BA}"/>
          </ac:picMkLst>
        </pc:picChg>
        <pc:picChg chg="del">
          <ac:chgData name="Paul.Devlin" userId="S::paul.devlin@grangepark.kent.sch.uk::94b46276-50e5-4551-ad4e-d46cbed52de0" providerId="AD" clId="Web-{45226A40-F1FF-DB3B-EEDE-9DB050FFA6C1}" dt="2025-06-16T10:49:40.378" v="59"/>
          <ac:picMkLst>
            <pc:docMk/>
            <pc:sldMk cId="1074321042" sldId="256"/>
            <ac:picMk id="364" creationId="{ACCE7FBB-149D-1D4E-9932-4FD4A73A1DD7}"/>
          </ac:picMkLst>
        </pc:picChg>
        <pc:picChg chg="mod">
          <ac:chgData name="Paul.Devlin" userId="S::paul.devlin@grangepark.kent.sch.uk::94b46276-50e5-4551-ad4e-d46cbed52de0" providerId="AD" clId="Web-{45226A40-F1FF-DB3B-EEDE-9DB050FFA6C1}" dt="2025-06-16T10:51:08.836" v="78" actId="1076"/>
          <ac:picMkLst>
            <pc:docMk/>
            <pc:sldMk cId="1074321042" sldId="256"/>
            <ac:picMk id="454" creationId="{1F2EADE7-527D-417A-897E-6EBAE0AA4926}"/>
          </ac:picMkLst>
        </pc:picChg>
        <pc:picChg chg="mod">
          <ac:chgData name="Paul.Devlin" userId="S::paul.devlin@grangepark.kent.sch.uk::94b46276-50e5-4551-ad4e-d46cbed52de0" providerId="AD" clId="Web-{45226A40-F1FF-DB3B-EEDE-9DB050FFA6C1}" dt="2025-06-16T10:50:54.898" v="76" actId="1076"/>
          <ac:picMkLst>
            <pc:docMk/>
            <pc:sldMk cId="1074321042" sldId="256"/>
            <ac:picMk id="455" creationId="{CFB8748B-D0B9-4456-8388-818639B34262}"/>
          </ac:picMkLst>
        </pc:picChg>
        <pc:picChg chg="del">
          <ac:chgData name="Paul.Devlin" userId="S::paul.devlin@grangepark.kent.sch.uk::94b46276-50e5-4551-ad4e-d46cbed52de0" providerId="AD" clId="Web-{45226A40-F1FF-DB3B-EEDE-9DB050FFA6C1}" dt="2025-06-16T10:49:49.316" v="62"/>
          <ac:picMkLst>
            <pc:docMk/>
            <pc:sldMk cId="1074321042" sldId="256"/>
            <ac:picMk id="1028" creationId="{00000000-0000-0000-0000-000000000000}"/>
          </ac:picMkLst>
        </pc:pic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8" creationId="{9849A4AD-C9E6-85C0-F04B-E187F48BCC9A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8:43.359" v="53" actId="1076"/>
          <ac:cxnSpMkLst>
            <pc:docMk/>
            <pc:sldMk cId="1074321042" sldId="256"/>
            <ac:cxnSpMk id="95" creationId="{432DE9D9-B0B5-F742-8942-7B37AAB3C019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51:22.931" v="79" actId="14100"/>
          <ac:cxnSpMkLst>
            <pc:docMk/>
            <pc:sldMk cId="1074321042" sldId="256"/>
            <ac:cxnSpMk id="104" creationId="{A43FCBD3-15AC-074B-89C1-9811AED33C3A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152" creationId="{CB1F136E-DC0D-8041-B672-ED702DE044A1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170" creationId="{2E73E8B4-E8A0-9A42-BB18-27E367A6C8CF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182" creationId="{6494438B-D8AB-FB47-8562-63B4470550F6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208" creationId="{AD024AB5-14AB-D94C-9065-AAF737D1206C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7:27.401" v="24" actId="1076"/>
          <ac:cxnSpMkLst>
            <pc:docMk/>
            <pc:sldMk cId="1074321042" sldId="256"/>
            <ac:cxnSpMk id="239" creationId="{5983F250-BC6D-D943-BA73-7F2886C57B84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7:22.338" v="23" actId="1076"/>
          <ac:cxnSpMkLst>
            <pc:docMk/>
            <pc:sldMk cId="1074321042" sldId="256"/>
            <ac:cxnSpMk id="262" creationId="{CA091A1F-D9EF-0744-99FC-2C3CE45A8258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7:39.449" v="26" actId="1076"/>
          <ac:cxnSpMkLst>
            <pc:docMk/>
            <pc:sldMk cId="1074321042" sldId="256"/>
            <ac:cxnSpMk id="312" creationId="{5983F250-BC6D-D943-BA73-7F2886C57B84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338" creationId="{270CBD92-8C5C-F94E-919F-BDCDABFA5E11}"/>
          </ac:cxnSpMkLst>
        </pc:cxnChg>
        <pc:cxnChg chg="mod">
          <ac:chgData name="Paul.Devlin" userId="S::paul.devlin@grangepark.kent.sch.uk::94b46276-50e5-4551-ad4e-d46cbed52de0" providerId="AD" clId="Web-{45226A40-F1FF-DB3B-EEDE-9DB050FFA6C1}" dt="2025-06-16T10:49:44.128" v="61"/>
          <ac:cxnSpMkLst>
            <pc:docMk/>
            <pc:sldMk cId="1074321042" sldId="256"/>
            <ac:cxnSpMk id="386" creationId="{B16335DF-B3E6-9C43-8DA5-AD74166C867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51C9BE09-77E1-3449-8E3A-DD6651C039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15"/>
          <a:stretch/>
        </p:blipFill>
        <p:spPr>
          <a:xfrm>
            <a:off x="7930400" y="30660302"/>
            <a:ext cx="477875" cy="215696"/>
          </a:xfrm>
          <a:prstGeom prst="rect">
            <a:avLst/>
          </a:prstGeom>
        </p:spPr>
      </p:pic>
      <p:pic>
        <p:nvPicPr>
          <p:cNvPr id="453" name="Picture 452" hidden="1">
            <a:extLst>
              <a:ext uri="{FF2B5EF4-FFF2-40B4-BE49-F238E27FC236}">
                <a16:creationId xmlns:a16="http://schemas.microsoft.com/office/drawing/2014/main" id="{51C9BE09-77E1-3449-8E3A-DD6651C039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15"/>
          <a:stretch/>
        </p:blipFill>
        <p:spPr>
          <a:xfrm>
            <a:off x="8650445" y="13679820"/>
            <a:ext cx="670102" cy="30246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0C7D3FB-24ED-B42A-1C3C-86F70F63AA1F}"/>
              </a:ext>
            </a:extLst>
          </p:cNvPr>
          <p:cNvGrpSpPr/>
          <p:nvPr/>
        </p:nvGrpSpPr>
        <p:grpSpPr>
          <a:xfrm>
            <a:off x="0" y="0"/>
            <a:ext cx="9726896" cy="17640300"/>
            <a:chOff x="4437" y="-16629"/>
            <a:chExt cx="9726896" cy="17640300"/>
          </a:xfrm>
        </p:grpSpPr>
        <p:sp>
          <p:nvSpPr>
            <p:cNvPr id="400" name="Rectangle 399">
              <a:extLst>
                <a:ext uri="{FF2B5EF4-FFF2-40B4-BE49-F238E27FC236}">
                  <a16:creationId xmlns:a16="http://schemas.microsoft.com/office/drawing/2014/main" id="{001523A3-D0A5-3447-9A4B-DA59FA07C8E9}"/>
                </a:ext>
              </a:extLst>
            </p:cNvPr>
            <p:cNvSpPr/>
            <p:nvPr/>
          </p:nvSpPr>
          <p:spPr>
            <a:xfrm>
              <a:off x="4437" y="-16629"/>
              <a:ext cx="9726896" cy="176403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577E6DF-4EA3-D14D-8E13-28AB8D609DDE}"/>
                </a:ext>
              </a:extLst>
            </p:cNvPr>
            <p:cNvSpPr/>
            <p:nvPr/>
          </p:nvSpPr>
          <p:spPr>
            <a:xfrm>
              <a:off x="267590" y="201243"/>
              <a:ext cx="9192274" cy="16830313"/>
            </a:xfrm>
            <a:prstGeom prst="rect">
              <a:avLst/>
            </a:prstGeom>
            <a:solidFill>
              <a:schemeClr val="bg1"/>
            </a:solidFill>
            <a:ln w="412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VAGRounded-Light" pitchFamily="2" charset="0"/>
              </a:endParaRPr>
            </a:p>
          </p:txBody>
        </p:sp>
        <p:sp>
          <p:nvSpPr>
            <p:cNvPr id="136" name="Block Arc 135">
              <a:extLst>
                <a:ext uri="{FF2B5EF4-FFF2-40B4-BE49-F238E27FC236}">
                  <a16:creationId xmlns:a16="http://schemas.microsoft.com/office/drawing/2014/main" id="{28EF7BC0-BD7F-BD4C-8DBE-13C9030B0FE6}"/>
                </a:ext>
              </a:extLst>
            </p:cNvPr>
            <p:cNvSpPr/>
            <p:nvPr/>
          </p:nvSpPr>
          <p:spPr>
            <a:xfrm rot="16200000">
              <a:off x="618609" y="9263144"/>
              <a:ext cx="2863077" cy="2282851"/>
            </a:xfrm>
            <a:prstGeom prst="blockArc">
              <a:avLst>
                <a:gd name="adj1" fmla="val 10726998"/>
                <a:gd name="adj2" fmla="val 263439"/>
                <a:gd name="adj3" fmla="val 28511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VAGRounded-Light" pitchFamily="2" charset="0"/>
              </a:endParaRPr>
            </a:p>
          </p:txBody>
        </p:sp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id="{D2F97453-494C-5746-8E17-4A67EE1BF309}"/>
                </a:ext>
              </a:extLst>
            </p:cNvPr>
            <p:cNvSpPr/>
            <p:nvPr/>
          </p:nvSpPr>
          <p:spPr>
            <a:xfrm rot="16200000">
              <a:off x="786622" y="13659610"/>
              <a:ext cx="2780712" cy="2184400"/>
            </a:xfrm>
            <a:prstGeom prst="blockArc">
              <a:avLst>
                <a:gd name="adj1" fmla="val 10794188"/>
                <a:gd name="adj2" fmla="val 156513"/>
                <a:gd name="adj3" fmla="val 2821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VAGRounded-Light" pitchFamily="2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361D24CC-941E-4C47-B0EC-E144352A4A74}"/>
                </a:ext>
              </a:extLst>
            </p:cNvPr>
            <p:cNvSpPr/>
            <p:nvPr/>
          </p:nvSpPr>
          <p:spPr>
            <a:xfrm>
              <a:off x="2167733" y="15531438"/>
              <a:ext cx="6361359" cy="610731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VAGRounded-Light" pitchFamily="2" charset="0"/>
              </a:endParaRPr>
            </a:p>
          </p:txBody>
        </p:sp>
        <p:sp>
          <p:nvSpPr>
            <p:cNvPr id="132" name="Block Arc 131">
              <a:extLst>
                <a:ext uri="{FF2B5EF4-FFF2-40B4-BE49-F238E27FC236}">
                  <a16:creationId xmlns:a16="http://schemas.microsoft.com/office/drawing/2014/main" id="{2ABDDAA7-1330-5846-8957-036F466F9A01}"/>
                </a:ext>
              </a:extLst>
            </p:cNvPr>
            <p:cNvSpPr/>
            <p:nvPr/>
          </p:nvSpPr>
          <p:spPr>
            <a:xfrm rot="5400000" flipH="1">
              <a:off x="6460318" y="11388756"/>
              <a:ext cx="2810728" cy="2418494"/>
            </a:xfrm>
            <a:prstGeom prst="blockArc">
              <a:avLst>
                <a:gd name="adj1" fmla="val 10800000"/>
                <a:gd name="adj2" fmla="val 77149"/>
                <a:gd name="adj3" fmla="val 26254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VAGRounded-Light" pitchFamily="2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8EE221F3-E29A-7E44-BA3E-4DDEF353168D}"/>
                </a:ext>
              </a:extLst>
            </p:cNvPr>
            <p:cNvSpPr/>
            <p:nvPr/>
          </p:nvSpPr>
          <p:spPr>
            <a:xfrm>
              <a:off x="2164187" y="13361953"/>
              <a:ext cx="5841999" cy="62184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VAGRounded-Light" pitchFamily="2" charset="0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BBA4EACD-79B2-9047-926C-4179677F6DF3}"/>
                </a:ext>
              </a:extLst>
            </p:cNvPr>
            <p:cNvSpPr/>
            <p:nvPr/>
          </p:nvSpPr>
          <p:spPr>
            <a:xfrm>
              <a:off x="2051158" y="11186369"/>
              <a:ext cx="5823107" cy="6457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140" name="Block Arc 139">
              <a:extLst>
                <a:ext uri="{FF2B5EF4-FFF2-40B4-BE49-F238E27FC236}">
                  <a16:creationId xmlns:a16="http://schemas.microsoft.com/office/drawing/2014/main" id="{E050A4CB-2DFF-4C43-B71B-CB7634BAF8C7}"/>
                </a:ext>
              </a:extLst>
            </p:cNvPr>
            <p:cNvSpPr/>
            <p:nvPr/>
          </p:nvSpPr>
          <p:spPr>
            <a:xfrm rot="5400000" flipH="1">
              <a:off x="6483001" y="7078114"/>
              <a:ext cx="2815300" cy="2287911"/>
            </a:xfrm>
            <a:prstGeom prst="blockArc">
              <a:avLst>
                <a:gd name="adj1" fmla="val 10800000"/>
                <a:gd name="adj2" fmla="val 1572"/>
                <a:gd name="adj3" fmla="val 27649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VAGRounded-Light" pitchFamily="2" charset="0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4ED9223C-B305-724C-860B-8788F8ED72BC}"/>
                </a:ext>
              </a:extLst>
            </p:cNvPr>
            <p:cNvSpPr/>
            <p:nvPr/>
          </p:nvSpPr>
          <p:spPr>
            <a:xfrm>
              <a:off x="2073323" y="8974103"/>
              <a:ext cx="5909338" cy="652772"/>
            </a:xfrm>
            <a:custGeom>
              <a:avLst/>
              <a:gdLst>
                <a:gd name="connsiteX0" fmla="*/ 0 w 5909338"/>
                <a:gd name="connsiteY0" fmla="*/ 0 h 642380"/>
                <a:gd name="connsiteX1" fmla="*/ 5909338 w 5909338"/>
                <a:gd name="connsiteY1" fmla="*/ 0 h 642380"/>
                <a:gd name="connsiteX2" fmla="*/ 5909338 w 5909338"/>
                <a:gd name="connsiteY2" fmla="*/ 642380 h 642380"/>
                <a:gd name="connsiteX3" fmla="*/ 0 w 5909338"/>
                <a:gd name="connsiteY3" fmla="*/ 642380 h 642380"/>
                <a:gd name="connsiteX4" fmla="*/ 0 w 5909338"/>
                <a:gd name="connsiteY4" fmla="*/ 0 h 642380"/>
                <a:gd name="connsiteX0" fmla="*/ 0 w 5909338"/>
                <a:gd name="connsiteY0" fmla="*/ 0 h 642380"/>
                <a:gd name="connsiteX1" fmla="*/ 5909338 w 5909338"/>
                <a:gd name="connsiteY1" fmla="*/ 0 h 642380"/>
                <a:gd name="connsiteX2" fmla="*/ 5909338 w 5909338"/>
                <a:gd name="connsiteY2" fmla="*/ 637185 h 642380"/>
                <a:gd name="connsiteX3" fmla="*/ 0 w 5909338"/>
                <a:gd name="connsiteY3" fmla="*/ 642380 h 642380"/>
                <a:gd name="connsiteX4" fmla="*/ 0 w 5909338"/>
                <a:gd name="connsiteY4" fmla="*/ 0 h 642380"/>
                <a:gd name="connsiteX0" fmla="*/ 0 w 5909338"/>
                <a:gd name="connsiteY0" fmla="*/ 0 h 642381"/>
                <a:gd name="connsiteX1" fmla="*/ 5909338 w 5909338"/>
                <a:gd name="connsiteY1" fmla="*/ 0 h 642381"/>
                <a:gd name="connsiteX2" fmla="*/ 5831406 w 5909338"/>
                <a:gd name="connsiteY2" fmla="*/ 642381 h 642381"/>
                <a:gd name="connsiteX3" fmla="*/ 0 w 5909338"/>
                <a:gd name="connsiteY3" fmla="*/ 642380 h 642381"/>
                <a:gd name="connsiteX4" fmla="*/ 0 w 5909338"/>
                <a:gd name="connsiteY4" fmla="*/ 0 h 642381"/>
                <a:gd name="connsiteX0" fmla="*/ 0 w 5909338"/>
                <a:gd name="connsiteY0" fmla="*/ 0 h 652772"/>
                <a:gd name="connsiteX1" fmla="*/ 5909338 w 5909338"/>
                <a:gd name="connsiteY1" fmla="*/ 0 h 652772"/>
                <a:gd name="connsiteX2" fmla="*/ 5826211 w 5909338"/>
                <a:gd name="connsiteY2" fmla="*/ 652772 h 652772"/>
                <a:gd name="connsiteX3" fmla="*/ 0 w 5909338"/>
                <a:gd name="connsiteY3" fmla="*/ 642380 h 652772"/>
                <a:gd name="connsiteX4" fmla="*/ 0 w 5909338"/>
                <a:gd name="connsiteY4" fmla="*/ 0 h 652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09338" h="652772">
                  <a:moveTo>
                    <a:pt x="0" y="0"/>
                  </a:moveTo>
                  <a:lnTo>
                    <a:pt x="5909338" y="0"/>
                  </a:lnTo>
                  <a:lnTo>
                    <a:pt x="5826211" y="652772"/>
                  </a:lnTo>
                  <a:lnTo>
                    <a:pt x="0" y="642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5B6ECEE5-8B0A-BE49-88D6-380CCB5771D4}"/>
                </a:ext>
              </a:extLst>
            </p:cNvPr>
            <p:cNvSpPr/>
            <p:nvPr/>
          </p:nvSpPr>
          <p:spPr>
            <a:xfrm>
              <a:off x="2114179" y="6821733"/>
              <a:ext cx="5827821" cy="617391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19CB39D4-AD12-0B45-8E85-C9D1845FD3AE}"/>
                </a:ext>
              </a:extLst>
            </p:cNvPr>
            <p:cNvSpPr/>
            <p:nvPr/>
          </p:nvSpPr>
          <p:spPr>
            <a:xfrm>
              <a:off x="2084639" y="4666550"/>
              <a:ext cx="5789626" cy="62089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46" name="Triangle 45">
              <a:extLst>
                <a:ext uri="{FF2B5EF4-FFF2-40B4-BE49-F238E27FC236}">
                  <a16:creationId xmlns:a16="http://schemas.microsoft.com/office/drawing/2014/main" id="{B85D31BE-9BE0-3341-86C3-0BFD563EAA1B}"/>
                </a:ext>
              </a:extLst>
            </p:cNvPr>
            <p:cNvSpPr/>
            <p:nvPr/>
          </p:nvSpPr>
          <p:spPr>
            <a:xfrm rot="5400000">
              <a:off x="7751026" y="4592620"/>
              <a:ext cx="938427" cy="735967"/>
            </a:xfrm>
            <a:prstGeom prst="triangl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84000">
                  <a:srgbClr val="00206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48" name="Triangle 47">
              <a:extLst>
                <a:ext uri="{FF2B5EF4-FFF2-40B4-BE49-F238E27FC236}">
                  <a16:creationId xmlns:a16="http://schemas.microsoft.com/office/drawing/2014/main" id="{B201E9A5-DE62-6846-B785-23CB32968E1A}"/>
                </a:ext>
              </a:extLst>
            </p:cNvPr>
            <p:cNvSpPr/>
            <p:nvPr/>
          </p:nvSpPr>
          <p:spPr>
            <a:xfrm>
              <a:off x="7080755" y="3052789"/>
              <a:ext cx="731521" cy="642998"/>
            </a:xfrm>
            <a:prstGeom prst="triangle">
              <a:avLst/>
            </a:prstGeom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84000">
                  <a:srgbClr val="00206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CC80915-8218-2D48-9376-49B5BC160739}"/>
                </a:ext>
              </a:extLst>
            </p:cNvPr>
            <p:cNvSpPr/>
            <p:nvPr/>
          </p:nvSpPr>
          <p:spPr>
            <a:xfrm rot="16200000">
              <a:off x="6917929" y="3969544"/>
              <a:ext cx="1057175" cy="490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VAGRounded-Light" pitchFamily="2" charset="0"/>
              </a:endParaRPr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80735897-8BBA-DB41-B061-A9B018CCEA5B}"/>
                </a:ext>
              </a:extLst>
            </p:cNvPr>
            <p:cNvSpPr/>
            <p:nvPr/>
          </p:nvSpPr>
          <p:spPr>
            <a:xfrm>
              <a:off x="5368152" y="8580429"/>
              <a:ext cx="1214980" cy="13048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223" name="Oval 222">
              <a:extLst>
                <a:ext uri="{FF2B5EF4-FFF2-40B4-BE49-F238E27FC236}">
                  <a16:creationId xmlns:a16="http://schemas.microsoft.com/office/drawing/2014/main" id="{B86E97AE-F6AD-3941-9977-D85456F283F2}"/>
                </a:ext>
              </a:extLst>
            </p:cNvPr>
            <p:cNvSpPr/>
            <p:nvPr/>
          </p:nvSpPr>
          <p:spPr>
            <a:xfrm>
              <a:off x="5559158" y="8800052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97388CA-480C-FF4C-8413-3D86DF3CDAEA}"/>
                </a:ext>
              </a:extLst>
            </p:cNvPr>
            <p:cNvSpPr txBox="1"/>
            <p:nvPr/>
          </p:nvSpPr>
          <p:spPr>
            <a:xfrm>
              <a:off x="5557701" y="8870754"/>
              <a:ext cx="84107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latin typeface="VAGRounded-Light" pitchFamily="2" charset="0"/>
                </a:rPr>
                <a:t>YEAR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8418B80D-A453-EC4A-95CC-6785F89B09BA}"/>
                </a:ext>
              </a:extLst>
            </p:cNvPr>
            <p:cNvSpPr txBox="1"/>
            <p:nvPr/>
          </p:nvSpPr>
          <p:spPr>
            <a:xfrm>
              <a:off x="5562837" y="8924034"/>
              <a:ext cx="841074" cy="82718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4800" b="1" dirty="0">
                  <a:latin typeface="VAGRounded-Light"/>
                </a:rPr>
                <a:t>11</a:t>
              </a:r>
              <a:endParaRPr lang="en-US" sz="4800" b="1" dirty="0">
                <a:latin typeface="VAGRounded-Light" pitchFamily="2" charset="0"/>
              </a:endParaRPr>
            </a:p>
          </p:txBody>
        </p:sp>
        <p:sp>
          <p:nvSpPr>
            <p:cNvPr id="71" name="Triangle 70">
              <a:extLst>
                <a:ext uri="{FF2B5EF4-FFF2-40B4-BE49-F238E27FC236}">
                  <a16:creationId xmlns:a16="http://schemas.microsoft.com/office/drawing/2014/main" id="{06B7D164-1858-4541-8C3A-54F75AAFB537}"/>
                </a:ext>
              </a:extLst>
            </p:cNvPr>
            <p:cNvSpPr/>
            <p:nvPr/>
          </p:nvSpPr>
          <p:spPr>
            <a:xfrm>
              <a:off x="6171458" y="3166266"/>
              <a:ext cx="731521" cy="642998"/>
            </a:xfrm>
            <a:prstGeom prst="triangle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84000">
                  <a:srgbClr val="002060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79D66A49-1463-9D47-A58E-F5C50C17B380}"/>
                </a:ext>
              </a:extLst>
            </p:cNvPr>
            <p:cNvSpPr/>
            <p:nvPr/>
          </p:nvSpPr>
          <p:spPr>
            <a:xfrm rot="16200000">
              <a:off x="6095447" y="3971461"/>
              <a:ext cx="883544" cy="519239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VAGRounded-Light" pitchFamily="2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B8A1726-BF9D-A24C-9FBF-5604C5D9EE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966701" y="15871045"/>
              <a:ext cx="0" cy="747474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A387A55-7789-A34F-867D-72AA9CFF66F4}"/>
                </a:ext>
              </a:extLst>
            </p:cNvPr>
            <p:cNvSpPr txBox="1"/>
            <p:nvPr/>
          </p:nvSpPr>
          <p:spPr>
            <a:xfrm>
              <a:off x="7928892" y="16148841"/>
              <a:ext cx="1173316" cy="58477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D</a:t>
              </a:r>
              <a:r>
                <a:rPr lang="en-GB" sz="800" dirty="0" err="1">
                  <a:latin typeface="VAGRounded-Light"/>
                </a:rPr>
                <a:t>evelop</a:t>
              </a:r>
              <a:r>
                <a:rPr lang="en-GB" sz="800" dirty="0">
                  <a:latin typeface="VAGRounded-Light"/>
                </a:rPr>
                <a:t> an interest in a range of media products and producing their own</a:t>
              </a:r>
              <a:endParaRPr lang="en-US" sz="800" dirty="0">
                <a:latin typeface="VAGRounded-Light" pitchFamily="2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D43B973-AA12-4345-90A5-05DCC0B4FECD}"/>
                </a:ext>
              </a:extLst>
            </p:cNvPr>
            <p:cNvSpPr txBox="1"/>
            <p:nvPr/>
          </p:nvSpPr>
          <p:spPr>
            <a:xfrm>
              <a:off x="7034186" y="14979330"/>
              <a:ext cx="1025339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Take part in Media taster session in Year 9</a:t>
              </a:r>
              <a:endParaRPr lang="en-US" dirty="0"/>
            </a:p>
          </p:txBody>
        </p: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347F049-5853-0C49-B90B-3270038CAC6A}"/>
                </a:ext>
              </a:extLst>
            </p:cNvPr>
            <p:cNvCxnSpPr>
              <a:cxnSpLocks/>
            </p:cNvCxnSpPr>
            <p:nvPr/>
          </p:nvCxnSpPr>
          <p:spPr>
            <a:xfrm>
              <a:off x="7472036" y="15338179"/>
              <a:ext cx="0" cy="510128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E64330C-E1D9-ED4C-A99A-71B1F661D561}"/>
                </a:ext>
              </a:extLst>
            </p:cNvPr>
            <p:cNvSpPr txBox="1"/>
            <p:nvPr/>
          </p:nvSpPr>
          <p:spPr>
            <a:xfrm>
              <a:off x="3709323" y="14955826"/>
              <a:ext cx="2597771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Reading media products including; genre, representations, narrative and conventions </a:t>
              </a:r>
              <a:endParaRPr lang="en-US" sz="800" dirty="0">
                <a:latin typeface="VAGRounded-Light"/>
              </a:endParaRPr>
            </a:p>
          </p:txBody>
        </p: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432DE9D9-B0B5-F742-8942-7B37AAB3C0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69044" y="15978960"/>
              <a:ext cx="339402" cy="293221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6BBB8CAD-5283-2946-B457-0E1BA324806B}"/>
                </a:ext>
              </a:extLst>
            </p:cNvPr>
            <p:cNvSpPr txBox="1"/>
            <p:nvPr/>
          </p:nvSpPr>
          <p:spPr>
            <a:xfrm>
              <a:off x="2670508" y="16380797"/>
              <a:ext cx="1570331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Conducting research including primary and secondary </a:t>
              </a:r>
              <a:endParaRPr lang="en-US" sz="800" dirty="0">
                <a:latin typeface="VAGRounded-Light" pitchFamily="2" charset="0"/>
              </a:endParaRPr>
            </a:p>
            <a:p>
              <a:endParaRPr lang="en-US" sz="800" dirty="0">
                <a:latin typeface="VAGRounded-Light" pitchFamily="2" charset="0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26F865FD-2884-AF4F-AF31-774B44DE16E8}"/>
                </a:ext>
              </a:extLst>
            </p:cNvPr>
            <p:cNvSpPr txBox="1"/>
            <p:nvPr/>
          </p:nvSpPr>
          <p:spPr>
            <a:xfrm rot="1315097">
              <a:off x="367721" y="15853718"/>
              <a:ext cx="1769599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 pitchFamily="2" charset="0"/>
                </a:rPr>
                <a:t>Visualising ideas including; storyboards, scripts, wireframes and prototypes </a:t>
              </a:r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A43FCBD3-15AC-074B-89C1-9811AED33C3A}"/>
                </a:ext>
              </a:extLst>
            </p:cNvPr>
            <p:cNvCxnSpPr>
              <a:cxnSpLocks/>
              <a:endCxn id="1217" idx="1"/>
            </p:cNvCxnSpPr>
            <p:nvPr/>
          </p:nvCxnSpPr>
          <p:spPr>
            <a:xfrm>
              <a:off x="1014102" y="14081276"/>
              <a:ext cx="206234" cy="304132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798D0D35-29AB-1847-B78E-66D8D2E8F393}"/>
                </a:ext>
              </a:extLst>
            </p:cNvPr>
            <p:cNvSpPr txBox="1"/>
            <p:nvPr/>
          </p:nvSpPr>
          <p:spPr>
            <a:xfrm>
              <a:off x="309367" y="13587450"/>
              <a:ext cx="1117323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Presenting work considering audience, client and ideas</a:t>
              </a:r>
            </a:p>
          </p:txBody>
        </p: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79CABD94-8106-F04E-93C4-2DBA3B817C6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58044" y="15200899"/>
              <a:ext cx="233866" cy="460849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CB1F136E-DC0D-8041-B672-ED702DE044A1}"/>
                </a:ext>
              </a:extLst>
            </p:cNvPr>
            <p:cNvCxnSpPr>
              <a:cxnSpLocks/>
            </p:cNvCxnSpPr>
            <p:nvPr/>
          </p:nvCxnSpPr>
          <p:spPr>
            <a:xfrm>
              <a:off x="4583505" y="13297273"/>
              <a:ext cx="392827" cy="234526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473AE042-4C1C-0540-90DF-805167FB44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04951" y="15916092"/>
              <a:ext cx="0" cy="607057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C4A79582-07C9-724E-B8B3-9661E7D84670}"/>
                </a:ext>
              </a:extLst>
            </p:cNvPr>
            <p:cNvSpPr txBox="1"/>
            <p:nvPr/>
          </p:nvSpPr>
          <p:spPr>
            <a:xfrm>
              <a:off x="7051158" y="16521242"/>
              <a:ext cx="795690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Pick </a:t>
              </a:r>
              <a:r>
                <a:rPr lang="en-GB" sz="800" dirty="0">
                  <a:latin typeface="VAGRounded-Light"/>
                </a:rPr>
                <a:t>Media a</a:t>
              </a:r>
              <a:r>
                <a:rPr lang="en-US" sz="800" dirty="0">
                  <a:latin typeface="VAGRounded-Light"/>
                </a:rPr>
                <a:t>s an option in KS4</a:t>
              </a:r>
              <a:endParaRPr lang="en-US" sz="800" dirty="0">
                <a:latin typeface="VAGRounded-Light" pitchFamily="2" charset="0"/>
              </a:endParaRPr>
            </a:p>
          </p:txBody>
        </p: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F00234DB-30A0-A14D-B827-8C2DCE0238B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718473" y="15968630"/>
              <a:ext cx="199730" cy="301180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E64338C0-E09F-E84D-91F2-CB8BB2D360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27538" y="13151112"/>
              <a:ext cx="659372" cy="374099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8D7D4A98-D1CC-4C4F-B86C-013B0415E4A7}"/>
                </a:ext>
              </a:extLst>
            </p:cNvPr>
            <p:cNvSpPr txBox="1"/>
            <p:nvPr/>
          </p:nvSpPr>
          <p:spPr>
            <a:xfrm>
              <a:off x="8092954" y="10708843"/>
              <a:ext cx="1311495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Testing and reviewing </a:t>
              </a:r>
              <a:endParaRPr lang="en-US" sz="800" dirty="0">
                <a:latin typeface="VAGRounded-Light"/>
              </a:endParaRPr>
            </a:p>
          </p:txBody>
        </p: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43477E16-76BB-2647-B285-CEDE093FB07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96500" y="11702583"/>
              <a:ext cx="142957" cy="652613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BFCDA041-876A-244A-98A8-68E42FCF899C}"/>
                </a:ext>
              </a:extLst>
            </p:cNvPr>
            <p:cNvSpPr txBox="1"/>
            <p:nvPr/>
          </p:nvSpPr>
          <p:spPr>
            <a:xfrm>
              <a:off x="6060938" y="10505213"/>
              <a:ext cx="1797254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Pre-production processes including idea generation, script writing, planning and scheduling 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EDFBB7A1-41B9-2E4D-BB28-B6FB8F5229AD}"/>
                </a:ext>
              </a:extLst>
            </p:cNvPr>
            <p:cNvSpPr txBox="1"/>
            <p:nvPr/>
          </p:nvSpPr>
          <p:spPr>
            <a:xfrm>
              <a:off x="428066" y="12073669"/>
              <a:ext cx="1703183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800" dirty="0">
                  <a:latin typeface="VAGRounded-Light"/>
                </a:rPr>
                <a:t>Planning and organising the creative production process </a:t>
              </a:r>
              <a:endParaRPr lang="en-US" sz="800" dirty="0">
                <a:latin typeface="VAGRounded-Light"/>
              </a:endParaRPr>
            </a:p>
          </p:txBody>
        </p: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00C2B25B-A904-7041-98FC-DA72AEDAA2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706" y="11654699"/>
              <a:ext cx="1039960" cy="382192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80EDB21F-49F2-8A48-A076-3C80C1768E5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769557" y="11520983"/>
              <a:ext cx="505029" cy="398189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25E82B73-4862-6D43-A30B-4BB7ADF42776}"/>
                </a:ext>
              </a:extLst>
            </p:cNvPr>
            <p:cNvSpPr txBox="1"/>
            <p:nvPr/>
          </p:nvSpPr>
          <p:spPr>
            <a:xfrm>
              <a:off x="2606865" y="8481790"/>
              <a:ext cx="1191275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A1.3 Practical skills </a:t>
              </a:r>
              <a:endParaRPr lang="en-US" sz="800" dirty="0">
                <a:latin typeface="VAGRounded-Light"/>
              </a:endParaRPr>
            </a:p>
          </p:txBody>
        </p: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AD024AB5-14AB-D94C-9065-AAF737D1206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260052" y="9488313"/>
              <a:ext cx="34435" cy="393929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253B767C-83F5-5E40-90FB-15D2702E5629}"/>
                </a:ext>
              </a:extLst>
            </p:cNvPr>
            <p:cNvSpPr txBox="1"/>
            <p:nvPr/>
          </p:nvSpPr>
          <p:spPr>
            <a:xfrm>
              <a:off x="3896747" y="9846707"/>
              <a:ext cx="1015089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A1.1 Investigate </a:t>
              </a:r>
            </a:p>
          </p:txBody>
        </p: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5983F250-BC6D-D943-BA73-7F2886C57B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939457" y="6483926"/>
              <a:ext cx="206967" cy="361288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Block Arc 142">
              <a:extLst>
                <a:ext uri="{FF2B5EF4-FFF2-40B4-BE49-F238E27FC236}">
                  <a16:creationId xmlns:a16="http://schemas.microsoft.com/office/drawing/2014/main" id="{F9A4C65A-77AF-D444-B52E-87C937A7CC66}"/>
                </a:ext>
              </a:extLst>
            </p:cNvPr>
            <p:cNvSpPr/>
            <p:nvPr/>
          </p:nvSpPr>
          <p:spPr>
            <a:xfrm rot="16080000">
              <a:off x="736730" y="4955215"/>
              <a:ext cx="2778246" cy="2221384"/>
            </a:xfrm>
            <a:prstGeom prst="blockArc">
              <a:avLst>
                <a:gd name="adj1" fmla="val 10800000"/>
                <a:gd name="adj2" fmla="val 156513"/>
                <a:gd name="adj3" fmla="val 28217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  <a:latin typeface="VAGRounded-Light" pitchFamily="2" charset="0"/>
              </a:endParaRPr>
            </a:p>
          </p:txBody>
        </p: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49236A84-454E-2943-8540-6D9565A2D63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180599" y="4775468"/>
              <a:ext cx="359503" cy="5670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>
              <a:extLst>
                <a:ext uri="{FF2B5EF4-FFF2-40B4-BE49-F238E27FC236}">
                  <a16:creationId xmlns:a16="http://schemas.microsoft.com/office/drawing/2014/main" id="{270CBD92-8C5C-F94E-919F-BDCDABFA5E1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67040" y="4395769"/>
              <a:ext cx="476719" cy="398388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379">
              <a:extLst>
                <a:ext uri="{FF2B5EF4-FFF2-40B4-BE49-F238E27FC236}">
                  <a16:creationId xmlns:a16="http://schemas.microsoft.com/office/drawing/2014/main" id="{22821085-9B01-1643-85C1-C64AF10D1D68}"/>
                </a:ext>
              </a:extLst>
            </p:cNvPr>
            <p:cNvCxnSpPr>
              <a:cxnSpLocks/>
            </p:cNvCxnSpPr>
            <p:nvPr/>
          </p:nvCxnSpPr>
          <p:spPr>
            <a:xfrm>
              <a:off x="5140278" y="4337860"/>
              <a:ext cx="0" cy="451694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:a16="http://schemas.microsoft.com/office/drawing/2014/main" id="{B16335DF-B3E6-9C43-8DA5-AD74166C8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979173" y="5260398"/>
              <a:ext cx="495792" cy="408766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1" name="TextBox 400">
              <a:extLst>
                <a:ext uri="{FF2B5EF4-FFF2-40B4-BE49-F238E27FC236}">
                  <a16:creationId xmlns:a16="http://schemas.microsoft.com/office/drawing/2014/main" id="{189D5999-43F7-F641-9393-172A969C8B1F}"/>
                </a:ext>
              </a:extLst>
            </p:cNvPr>
            <p:cNvSpPr txBox="1"/>
            <p:nvPr/>
          </p:nvSpPr>
          <p:spPr>
            <a:xfrm>
              <a:off x="267590" y="17022589"/>
              <a:ext cx="9192274" cy="36933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bg1"/>
                  </a:solidFill>
                  <a:latin typeface="VAGRounded-Light"/>
                </a:rPr>
                <a:t>CREATIVE MEDIA Skills (PEARSON BTEC LEVEL 2)</a:t>
              </a:r>
              <a:r>
                <a:rPr lang="en-US" sz="1800" dirty="0">
                  <a:solidFill>
                    <a:schemeClr val="bg1"/>
                  </a:solidFill>
                  <a:latin typeface="VAGRounded-Light"/>
                </a:rPr>
                <a:t> LEARNING JOURNEY – GRANGE PARK SCHOOL</a:t>
              </a:r>
            </a:p>
          </p:txBody>
        </p:sp>
        <p:sp>
          <p:nvSpPr>
            <p:cNvPr id="336" name="TextBox 335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3299402" y="12854300"/>
              <a:ext cx="1540237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 pitchFamily="2" charset="0"/>
                </a:rPr>
                <a:t>Practical skills relating to moving image including shot types, framing and editing </a:t>
              </a:r>
            </a:p>
          </p:txBody>
        </p:sp>
        <p:cxnSp>
          <p:nvCxnSpPr>
            <p:cNvPr id="359" name="Straight Connector 358">
              <a:extLst>
                <a:ext uri="{FF2B5EF4-FFF2-40B4-BE49-F238E27FC236}">
                  <a16:creationId xmlns:a16="http://schemas.microsoft.com/office/drawing/2014/main" id="{08EC79EC-6F14-7F48-A8E3-9D310B2F25F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13872" y="10939795"/>
              <a:ext cx="277040" cy="436058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8" name="TextBox 447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4536946" y="4683973"/>
              <a:ext cx="878773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 dirty="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52" name="TextBox 451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2462373" y="9087391"/>
              <a:ext cx="1462283" cy="4239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24" name="TextBox 323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5464307" y="4756190"/>
              <a:ext cx="1033752" cy="4239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325" name="TextBox 324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6205766" y="6905508"/>
              <a:ext cx="2353749" cy="400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000" b="1" dirty="0">
                  <a:solidFill>
                    <a:schemeClr val="bg1"/>
                  </a:solidFill>
                  <a:latin typeface="VAGRounded-Light"/>
                </a:rPr>
                <a:t>A2.1 CARRYOUT INVESTIGATION FOR A CREATIVE MEDIA PROHECT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14" name="TextBox 413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2495751" y="6947219"/>
              <a:ext cx="1184887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15" name="TextBox 414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1426691" y="6640910"/>
              <a:ext cx="1536458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  <a:ea typeface="Calibri"/>
                <a:cs typeface="Calibri"/>
              </a:endParaRPr>
            </a:p>
          </p:txBody>
        </p:sp>
        <p:sp>
          <p:nvSpPr>
            <p:cNvPr id="416" name="TextBox 415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6388200" y="4789554"/>
              <a:ext cx="921070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23" name="TextBox 422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3471951" y="4841985"/>
              <a:ext cx="759453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 pitchFamily="2" charset="0"/>
              </a:endParaRPr>
            </a:p>
          </p:txBody>
        </p:sp>
        <p:sp>
          <p:nvSpPr>
            <p:cNvPr id="425" name="TextBox 424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 rot="17880000">
              <a:off x="850185" y="5652180"/>
              <a:ext cx="1184887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26" name="TextBox 425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7335123" y="4770555"/>
              <a:ext cx="833442" cy="4239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27" name="TextBox 426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 rot="5400000">
              <a:off x="7779767" y="3835248"/>
              <a:ext cx="1453096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36" name="TextBox 435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4832847" y="2527839"/>
              <a:ext cx="1184887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37" name="TextBox 436">
              <a:extLst>
                <a:ext uri="{FF2B5EF4-FFF2-40B4-BE49-F238E27FC236}">
                  <a16:creationId xmlns:a16="http://schemas.microsoft.com/office/drawing/2014/main" id="{DEFE7ECA-41AE-254E-8286-046128B27D76}"/>
                </a:ext>
              </a:extLst>
            </p:cNvPr>
            <p:cNvSpPr txBox="1"/>
            <p:nvPr/>
          </p:nvSpPr>
          <p:spPr>
            <a:xfrm>
              <a:off x="4060452" y="2536387"/>
              <a:ext cx="1184887" cy="246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US" sz="1000">
                <a:solidFill>
                  <a:schemeClr val="bg1"/>
                </a:solidFill>
                <a:latin typeface="VAGRounded-Light"/>
              </a:endParaRPr>
            </a:p>
          </p:txBody>
        </p:sp>
        <p:sp>
          <p:nvSpPr>
            <p:cNvPr id="442" name="TextBox 441">
              <a:extLst>
                <a:ext uri="{FF2B5EF4-FFF2-40B4-BE49-F238E27FC236}">
                  <a16:creationId xmlns:a16="http://schemas.microsoft.com/office/drawing/2014/main" id="{0F6EB84D-4B8D-1D40-9497-3F217C3A08AC}"/>
                </a:ext>
              </a:extLst>
            </p:cNvPr>
            <p:cNvSpPr txBox="1"/>
            <p:nvPr/>
          </p:nvSpPr>
          <p:spPr>
            <a:xfrm>
              <a:off x="8418601" y="4587095"/>
              <a:ext cx="913775" cy="58477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800" dirty="0">
                  <a:latin typeface="VAGRounded-Light"/>
                </a:rPr>
                <a:t>Use </a:t>
              </a:r>
              <a:r>
                <a:rPr lang="en-GB" sz="800" dirty="0">
                  <a:latin typeface="VAGRounded-Light"/>
                </a:rPr>
                <a:t>Creative Media skills</a:t>
              </a:r>
              <a:r>
                <a:rPr lang="en-US" sz="800" dirty="0">
                  <a:latin typeface="VAGRounded-Light"/>
                </a:rPr>
                <a:t> to further your career prospects</a:t>
              </a:r>
              <a:endParaRPr lang="en-US" dirty="0"/>
            </a:p>
          </p:txBody>
        </p:sp>
        <p:sp>
          <p:nvSpPr>
            <p:cNvPr id="443" name="TextBox 442">
              <a:extLst>
                <a:ext uri="{FF2B5EF4-FFF2-40B4-BE49-F238E27FC236}">
                  <a16:creationId xmlns:a16="http://schemas.microsoft.com/office/drawing/2014/main" id="{0F6EB84D-4B8D-1D40-9497-3F217C3A08AC}"/>
                </a:ext>
              </a:extLst>
            </p:cNvPr>
            <p:cNvSpPr txBox="1"/>
            <p:nvPr/>
          </p:nvSpPr>
          <p:spPr>
            <a:xfrm>
              <a:off x="5894563" y="2746971"/>
              <a:ext cx="1203527" cy="46166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800" dirty="0">
                  <a:latin typeface="VAGRounded-Light"/>
                </a:rPr>
                <a:t>Continue </a:t>
              </a:r>
              <a:r>
                <a:rPr lang="en-GB" sz="800" dirty="0">
                  <a:latin typeface="VAGRounded-Light"/>
                </a:rPr>
                <a:t>Creative Media</a:t>
              </a:r>
              <a:r>
                <a:rPr lang="en-US" sz="800" dirty="0">
                  <a:latin typeface="VAGRounded-Light"/>
                </a:rPr>
                <a:t> to a Level 3 qualification at college</a:t>
              </a:r>
              <a:endParaRPr lang="en-US" sz="800" dirty="0">
                <a:latin typeface="VAGRounded-Light" pitchFamily="2" charset="0"/>
              </a:endParaRPr>
            </a:p>
          </p:txBody>
        </p:sp>
        <p:sp>
          <p:nvSpPr>
            <p:cNvPr id="444" name="TextBox 443">
              <a:extLst>
                <a:ext uri="{FF2B5EF4-FFF2-40B4-BE49-F238E27FC236}">
                  <a16:creationId xmlns:a16="http://schemas.microsoft.com/office/drawing/2014/main" id="{0F6EB84D-4B8D-1D40-9497-3F217C3A08AC}"/>
                </a:ext>
              </a:extLst>
            </p:cNvPr>
            <p:cNvSpPr txBox="1"/>
            <p:nvPr/>
          </p:nvSpPr>
          <p:spPr>
            <a:xfrm>
              <a:off x="6907271" y="2743930"/>
              <a:ext cx="993572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US" sz="800" dirty="0">
                  <a:latin typeface="VAGRounded-Light"/>
                </a:rPr>
                <a:t>Study </a:t>
              </a:r>
              <a:r>
                <a:rPr lang="en-GB" sz="800" dirty="0">
                  <a:latin typeface="VAGRounded-Light"/>
                </a:rPr>
                <a:t>Media Studies A-Level</a:t>
              </a:r>
              <a:endParaRPr lang="en-US" sz="800" dirty="0">
                <a:latin typeface="VAGRounded-Light" pitchFamily="2" charset="0"/>
              </a:endParaRPr>
            </a:p>
          </p:txBody>
        </p:sp>
        <p:sp>
          <p:nvSpPr>
            <p:cNvPr id="445" name="TextBox 444">
              <a:extLst>
                <a:ext uri="{FF2B5EF4-FFF2-40B4-BE49-F238E27FC236}">
                  <a16:creationId xmlns:a16="http://schemas.microsoft.com/office/drawing/2014/main" id="{4F6B08AF-498E-D54D-AB8C-93ACD54BDCA1}"/>
                </a:ext>
              </a:extLst>
            </p:cNvPr>
            <p:cNvSpPr txBox="1"/>
            <p:nvPr/>
          </p:nvSpPr>
          <p:spPr>
            <a:xfrm>
              <a:off x="2957101" y="10012249"/>
              <a:ext cx="1212715" cy="21544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800" dirty="0">
                  <a:latin typeface="VAGRounded-Light"/>
                </a:rPr>
                <a:t>A1.2 Communication </a:t>
              </a:r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442018E-B4F3-A27E-4C4E-831186F568DB}"/>
                </a:ext>
              </a:extLst>
            </p:cNvPr>
            <p:cNvGrpSpPr/>
            <p:nvPr/>
          </p:nvGrpSpPr>
          <p:grpSpPr>
            <a:xfrm>
              <a:off x="5914764" y="15091396"/>
              <a:ext cx="1250072" cy="1152897"/>
              <a:chOff x="12131797" y="14052920"/>
              <a:chExt cx="1250072" cy="1152897"/>
            </a:xfrm>
          </p:grpSpPr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67D857C8-6DBF-1441-BED6-4FF1EB531C36}"/>
                  </a:ext>
                </a:extLst>
              </p:cNvPr>
              <p:cNvSpPr/>
              <p:nvPr/>
            </p:nvSpPr>
            <p:spPr>
              <a:xfrm>
                <a:off x="12131797" y="14052920"/>
                <a:ext cx="1250072" cy="1152897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VAGRounded-Light" pitchFamily="2" charset="0"/>
                </a:endParaRPr>
              </a:p>
            </p:txBody>
          </p:sp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FA468CC4-DA3D-D04C-A0F3-908B66B1ED58}"/>
                  </a:ext>
                </a:extLst>
              </p:cNvPr>
              <p:cNvSpPr/>
              <p:nvPr/>
            </p:nvSpPr>
            <p:spPr>
              <a:xfrm>
                <a:off x="12295434" y="14160305"/>
                <a:ext cx="922954" cy="9500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VAGRounded-Light" pitchFamily="2" charset="0"/>
                </a:endParaRPr>
              </a:p>
            </p:txBody>
          </p:sp>
          <p:sp>
            <p:nvSpPr>
              <p:cNvPr id="370" name="TextBox 369">
                <a:extLst>
                  <a:ext uri="{FF2B5EF4-FFF2-40B4-BE49-F238E27FC236}">
                    <a16:creationId xmlns:a16="http://schemas.microsoft.com/office/drawing/2014/main" id="{2BE9DFE9-D2AE-C14C-AB63-41C6DF192559}"/>
                  </a:ext>
                </a:extLst>
              </p:cNvPr>
              <p:cNvSpPr txBox="1"/>
              <p:nvPr/>
            </p:nvSpPr>
            <p:spPr>
              <a:xfrm>
                <a:off x="12334521" y="14299359"/>
                <a:ext cx="84107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b="1" dirty="0">
                    <a:latin typeface="VAGRounded-Light" pitchFamily="2" charset="0"/>
                  </a:rPr>
                  <a:t>YEAR</a:t>
                </a:r>
              </a:p>
            </p:txBody>
          </p:sp>
          <p:sp>
            <p:nvSpPr>
              <p:cNvPr id="367" name="TextBox 366">
                <a:extLst>
                  <a:ext uri="{FF2B5EF4-FFF2-40B4-BE49-F238E27FC236}">
                    <a16:creationId xmlns:a16="http://schemas.microsoft.com/office/drawing/2014/main" id="{B87A07DE-C984-5043-ABB4-D3D967D43357}"/>
                  </a:ext>
                </a:extLst>
              </p:cNvPr>
              <p:cNvSpPr txBox="1"/>
              <p:nvPr/>
            </p:nvSpPr>
            <p:spPr>
              <a:xfrm>
                <a:off x="12170464" y="14351029"/>
                <a:ext cx="1110106" cy="83099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algn="ctr"/>
                <a:r>
                  <a:rPr lang="en-US" sz="4800" b="1" dirty="0">
                    <a:latin typeface="VAGRounded-Light"/>
                  </a:rPr>
                  <a:t>10</a:t>
                </a:r>
                <a:endParaRPr lang="en-US" sz="4800" b="1" dirty="0">
                  <a:latin typeface="VAGRounded-Light" pitchFamily="2" charset="0"/>
                </a:endParaRPr>
              </a:p>
            </p:txBody>
          </p:sp>
        </p:grpSp>
        <p:sp>
          <p:nvSpPr>
            <p:cNvPr id="383" name="TextBox 382">
              <a:extLst>
                <a:ext uri="{FF2B5EF4-FFF2-40B4-BE49-F238E27FC236}">
                  <a16:creationId xmlns:a16="http://schemas.microsoft.com/office/drawing/2014/main" id="{307DEB2C-260D-0340-9B54-6F5AE6E5CAF0}"/>
                </a:ext>
              </a:extLst>
            </p:cNvPr>
            <p:cNvSpPr txBox="1"/>
            <p:nvPr/>
          </p:nvSpPr>
          <p:spPr>
            <a:xfrm>
              <a:off x="4530868" y="16304945"/>
              <a:ext cx="1530070" cy="33855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US" sz="800" dirty="0">
                  <a:latin typeface="VAGRounded-Light"/>
                </a:rPr>
                <a:t>Primary and secondary target audience demographics 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849A4AD-C9E6-85C0-F04B-E187F48BCC9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125512" y="8725926"/>
              <a:ext cx="68241" cy="243011"/>
            </a:xfrm>
            <a:prstGeom prst="line">
              <a:avLst/>
            </a:prstGeom>
            <a:ln w="19050">
              <a:solidFill>
                <a:srgbClr val="00B0F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026443CC-BEA9-B038-DC4D-5B60F67D0AEC}"/>
              </a:ext>
            </a:extLst>
          </p:cNvPr>
          <p:cNvSpPr txBox="1"/>
          <p:nvPr/>
        </p:nvSpPr>
        <p:spPr>
          <a:xfrm>
            <a:off x="2661466" y="11425633"/>
            <a:ext cx="124739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A1.5 APPROACH</a:t>
            </a:r>
            <a:endParaRPr lang="en-US" sz="1000" b="1" dirty="0">
              <a:solidFill>
                <a:schemeClr val="bg1"/>
              </a:solidFill>
              <a:latin typeface="VAGRounded-Light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B7ED16-7045-7554-4312-65FDC13A7354}"/>
              </a:ext>
            </a:extLst>
          </p:cNvPr>
          <p:cNvSpPr txBox="1"/>
          <p:nvPr/>
        </p:nvSpPr>
        <p:spPr>
          <a:xfrm>
            <a:off x="2805290" y="9146819"/>
            <a:ext cx="1754599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PRACTICE PROJECT  BRIEF </a:t>
            </a:r>
            <a:endParaRPr lang="en-US" sz="1000" b="1" dirty="0">
              <a:solidFill>
                <a:schemeClr val="bg1"/>
              </a:solidFill>
              <a:latin typeface="VAGRounded-Light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A11FAA8-8AD9-BFC3-511C-4C2128F4F1E6}"/>
              </a:ext>
            </a:extLst>
          </p:cNvPr>
          <p:cNvSpPr txBox="1"/>
          <p:nvPr/>
        </p:nvSpPr>
        <p:spPr>
          <a:xfrm>
            <a:off x="7011326" y="11452278"/>
            <a:ext cx="182617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VAGRounded-Light"/>
              </a:rPr>
              <a:t>A1.4 DEVELOPMENT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98E9425-C098-FBDF-9EFC-D36175CBB15B}"/>
              </a:ext>
            </a:extLst>
          </p:cNvPr>
          <p:cNvSpPr txBox="1"/>
          <p:nvPr/>
        </p:nvSpPr>
        <p:spPr>
          <a:xfrm>
            <a:off x="4976770" y="13604079"/>
            <a:ext cx="1394171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A1.3 PRACTICAL SKILLS </a:t>
            </a:r>
            <a:endParaRPr lang="en-US" sz="1000" b="1" dirty="0">
              <a:solidFill>
                <a:schemeClr val="bg1"/>
              </a:solidFill>
              <a:latin typeface="VAGRounded-Light"/>
            </a:endParaRPr>
          </a:p>
        </p:txBody>
      </p:sp>
      <p:sp>
        <p:nvSpPr>
          <p:cNvPr id="1217" name="TextBox 1216">
            <a:extLst>
              <a:ext uri="{FF2B5EF4-FFF2-40B4-BE49-F238E27FC236}">
                <a16:creationId xmlns:a16="http://schemas.microsoft.com/office/drawing/2014/main" id="{9C82574E-7725-1952-6356-2C3C2935436E}"/>
              </a:ext>
            </a:extLst>
          </p:cNvPr>
          <p:cNvSpPr txBox="1"/>
          <p:nvPr/>
        </p:nvSpPr>
        <p:spPr>
          <a:xfrm rot="3779197">
            <a:off x="815092" y="14933155"/>
            <a:ext cx="1468692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VAGRounded-Light"/>
              </a:rPr>
              <a:t>A1.2 COMMUNICATION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BE0FB9-3F92-429D-9AD7-E2A202D076CD}"/>
              </a:ext>
            </a:extLst>
          </p:cNvPr>
          <p:cNvSpPr txBox="1"/>
          <p:nvPr/>
        </p:nvSpPr>
        <p:spPr>
          <a:xfrm>
            <a:off x="3667974" y="15715796"/>
            <a:ext cx="1455489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VAGRounded-Light"/>
              </a:rPr>
              <a:t>A1.1 INVESTIGATE </a:t>
            </a:r>
          </a:p>
        </p:txBody>
      </p:sp>
      <p:sp>
        <p:nvSpPr>
          <p:cNvPr id="477" name="TextBox 476">
            <a:extLst>
              <a:ext uri="{FF2B5EF4-FFF2-40B4-BE49-F238E27FC236}">
                <a16:creationId xmlns:a16="http://schemas.microsoft.com/office/drawing/2014/main" id="{88456EC6-BE8D-916C-DD4E-EF6D4068846D}"/>
              </a:ext>
            </a:extLst>
          </p:cNvPr>
          <p:cNvSpPr txBox="1"/>
          <p:nvPr/>
        </p:nvSpPr>
        <p:spPr>
          <a:xfrm>
            <a:off x="3880234" y="11995775"/>
            <a:ext cx="1620673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Time management during the production process </a:t>
            </a:r>
            <a:endParaRPr lang="en-US" sz="800" dirty="0">
              <a:latin typeface="VAGRounded-Light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379F652-7E5A-6914-B6B1-11815A5C28DB}"/>
              </a:ext>
            </a:extLst>
          </p:cNvPr>
          <p:cNvCxnSpPr>
            <a:cxnSpLocks/>
          </p:cNvCxnSpPr>
          <p:nvPr/>
        </p:nvCxnSpPr>
        <p:spPr>
          <a:xfrm>
            <a:off x="7389177" y="10882427"/>
            <a:ext cx="236201" cy="4557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1F86692C-1555-4948-9FD9-00FA02FA1594}"/>
              </a:ext>
            </a:extLst>
          </p:cNvPr>
          <p:cNvCxnSpPr>
            <a:cxnSpLocks/>
          </p:cNvCxnSpPr>
          <p:nvPr/>
        </p:nvCxnSpPr>
        <p:spPr>
          <a:xfrm flipH="1" flipV="1">
            <a:off x="4712712" y="15335692"/>
            <a:ext cx="11270" cy="3733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erson with a backpack&#10;&#10;AI-generated content may be incorrect.">
            <a:extLst>
              <a:ext uri="{FF2B5EF4-FFF2-40B4-BE49-F238E27FC236}">
                <a16:creationId xmlns:a16="http://schemas.microsoft.com/office/drawing/2014/main" id="{EF053168-BF8C-9D67-9804-2598484AF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8969" y="267562"/>
            <a:ext cx="856317" cy="866775"/>
          </a:xfrm>
          <a:prstGeom prst="rect">
            <a:avLst/>
          </a:prstGeom>
        </p:spPr>
      </p:pic>
      <p:pic>
        <p:nvPicPr>
          <p:cNvPr id="5" name="Picture 4" descr="https://attachments.office.net/owa/Carolyn.Underhill%40grangepark.kent.sch.uk/service.svc/s/GetAttachmentThumbnail?id=AAMkADIwZjRhOTJhLWM0ZWUtNGU3Ni1iYjAyLTk5MDIwYjRlZDNmYQBGAAAAAADER5SSAoBXR67dnC16CPWaBwBSu4NMSeFtTr2aW3D%2B3WmuAAAAAAEMAABSu4NMSeFtTr2aW3D%2B3WmuAAMzi4LgAAABEgAQANhrudyhfSBBt1f803PZHzM%3D&amp;thumbnailType=2&amp;token=eyJhbGciOiJSUzI1NiIsImtpZCI6IkU1RDJGMEY4REE5M0I2NzA5QzQzQTlFOEE2MTQzQzAzRDYyRjlBODAiLCJ0eXAiOiJKV1QiLCJ4NXQiOiI1ZEx3LU5xVHRuQ2NRNm5vcGhROEE5WXZtb0EifQ.eyJvcmlnaW4iOiJodHRwczovL291dGxvb2sub2ZmaWNlLmNvbSIsInVjIjoiNTQ4OWFkMDNjZGI5NDY4YmI0ZTUyYmRkMDU5NjE0YTAiLCJzaWduaW5fc3RhdGUiOiJbXCJpbmtub3dubnR3a1wiLFwia21zaVwiXSIsInZlciI6IkV4Y2hhbmdlLkNhbGxiYWNrLlYxIiwiYXBwY3R4c2VuZGVyIjoiT3dhRG93bmxvYWRANmI5YjI0ZDMtNmYzMy00NDVlLTljZGItNjM3YjgwOWVkZDg3IiwiaXNzcmluZyI6IldXIiwiYXBwY3R4Ijoie1wibXNleGNocHJvdFwiOlwib3dhXCIsXCJwdWlkXCI6XCIxMTUzODAxMTE3ODQ3OTU2NTQ5XCIsXCJzY29wZVwiOlwiT3dhRG93bmxvYWRcIixcIm9pZFwiOlwiN2Y3ZDUxZjItOWUwMy00Y2M5LTk0ZTMtYThlOGI1MjMzYmRkXCIsXCJwcmltYXJ5c2lkXCI6XCJTLTEtNS0yMS0yMzgyMzQzNTcxLTE1NTM1MzAwNjktODc0NTAyOTI3LTU1OTY1MDRcIn0iLCJuYmYiOjE3MTAzMzY3NzksImV4cCI6MTcxMDMzNzA3OSwiaXNzIjoiMDAwMDAwMDItMDAwMC0wZmYxLWNlMDAtMDAwMDAwMDAwMDAwQDZiOWIyNGQzLTZmMzMtNDQ1ZS05Y2RiLTYzN2I4MDllZGQ4NyIsImF1ZCI6IjAwMDAwMDAyLTAwMDAtMGZmMS1jZTAwLTAwMDAwMDAwMDAwMC9hdHRhY2htZW50cy5vZmZpY2UubmV0QDZiOWIyNGQzLTZmMzMtNDQ1ZS05Y2RiLTYzN2I4MDllZGQ4NyIsImhhcHAiOiJvd2EifQ.NH1I3myhjk4Xu40_NX0yr042crhLvNY7dGcNx5I1E68TUT6ViXkB5JW1YYRL6eeAzsyAtF3Ueq9C4MtlxxCRxdz34mFKbc5T17l5ny9RomwuLhXAEzhRSNeWaLQ-ZW767GVDAIXZkpoiQAfGZO559Z_TZIOcRLd2zSI8uQTvhqA57ieHlYlInYhgdpK9D79ujaiz-ceK05SreMXNrIllmwFoGbhRuWE3mUyXvJcNnWzkTRspSPYcY-gyXr_F6m2g8hmw_q6DOXiBP2IPezSmXM_omjsQIE-ZzYoZ6hgZZmD_0fl5Jy79iwz9wu3drGji7sEaao7k91fGYjX4R7IZRQ&amp;X-OWA-CANARY=bdvoVyy7-J0AAAAAAAAAALDE1UBiQ9wYPm_kfa21SyuwdQCk0NCMzSMf59gqbbmSm_UYOU2Nl-8.&amp;owa=outlook.office.com&amp;scriptVer=20240229049.15&amp;clientId=45579F0E160648D1B2D4D2397AD95382&amp;animation=true">
            <a:extLst>
              <a:ext uri="{FF2B5EF4-FFF2-40B4-BE49-F238E27FC236}">
                <a16:creationId xmlns:a16="http://schemas.microsoft.com/office/drawing/2014/main" id="{9871983E-43E4-6C5D-1AA5-706699ED84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8281" y="410437"/>
            <a:ext cx="2882932" cy="685800"/>
          </a:xfrm>
          <a:prstGeom prst="rect">
            <a:avLst/>
          </a:prstGeom>
        </p:spPr>
      </p:pic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BCA3FDDD-3A7B-4B19-BD2D-6DFF4B8FCA28}"/>
              </a:ext>
            </a:extLst>
          </p:cNvPr>
          <p:cNvCxnSpPr>
            <a:cxnSpLocks/>
          </p:cNvCxnSpPr>
          <p:nvPr/>
        </p:nvCxnSpPr>
        <p:spPr>
          <a:xfrm flipV="1">
            <a:off x="1564825" y="14499534"/>
            <a:ext cx="368310" cy="4729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>
            <a:extLst>
              <a:ext uri="{FF2B5EF4-FFF2-40B4-BE49-F238E27FC236}">
                <a16:creationId xmlns:a16="http://schemas.microsoft.com/office/drawing/2014/main" id="{3A0F31E8-C56A-463D-86ED-46A0E5A76F73}"/>
              </a:ext>
            </a:extLst>
          </p:cNvPr>
          <p:cNvSpPr txBox="1"/>
          <p:nvPr/>
        </p:nvSpPr>
        <p:spPr>
          <a:xfrm>
            <a:off x="1933135" y="14332008"/>
            <a:ext cx="176959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Understanding the purpose of a product including entertain, inform, persuade an inspire 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0D93F0EC-35F0-48AC-B0C8-33E92C02C888}"/>
              </a:ext>
            </a:extLst>
          </p:cNvPr>
          <p:cNvCxnSpPr>
            <a:cxnSpLocks/>
          </p:cNvCxnSpPr>
          <p:nvPr/>
        </p:nvCxnSpPr>
        <p:spPr>
          <a:xfrm>
            <a:off x="5513647" y="13207738"/>
            <a:ext cx="0" cy="3406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2315DA2-4D3C-4745-A563-E69B7FEABF2E}"/>
              </a:ext>
            </a:extLst>
          </p:cNvPr>
          <p:cNvCxnSpPr>
            <a:cxnSpLocks/>
          </p:cNvCxnSpPr>
          <p:nvPr/>
        </p:nvCxnSpPr>
        <p:spPr>
          <a:xfrm flipH="1" flipV="1">
            <a:off x="5646590" y="13890021"/>
            <a:ext cx="99366" cy="3231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>
            <a:extLst>
              <a:ext uri="{FF2B5EF4-FFF2-40B4-BE49-F238E27FC236}">
                <a16:creationId xmlns:a16="http://schemas.microsoft.com/office/drawing/2014/main" id="{DFBFAEF1-5007-4529-BF72-CCDCAC5714B2}"/>
              </a:ext>
            </a:extLst>
          </p:cNvPr>
          <p:cNvSpPr txBox="1"/>
          <p:nvPr/>
        </p:nvSpPr>
        <p:spPr>
          <a:xfrm>
            <a:off x="4857546" y="14255520"/>
            <a:ext cx="2172203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Practical skills relating to sound including diegetic and non-diegetic 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9DE532CB-92BF-4C6B-8251-421BA30B0AA8}"/>
              </a:ext>
            </a:extLst>
          </p:cNvPr>
          <p:cNvSpPr txBox="1"/>
          <p:nvPr/>
        </p:nvSpPr>
        <p:spPr>
          <a:xfrm>
            <a:off x="4723982" y="12681393"/>
            <a:ext cx="1932953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Practical skills relating to interactive media including design techniques, images and interaction 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BE66EE04-D27E-43A1-96BA-7766E54B102D}"/>
              </a:ext>
            </a:extLst>
          </p:cNvPr>
          <p:cNvSpPr txBox="1"/>
          <p:nvPr/>
        </p:nvSpPr>
        <p:spPr>
          <a:xfrm>
            <a:off x="6450734" y="12940559"/>
            <a:ext cx="1459553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Exporting and optimising files </a:t>
            </a:r>
            <a:endParaRPr lang="en-US" sz="800" dirty="0">
              <a:latin typeface="VAGRounded-Light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CA7533AC-8FC1-4EC1-8CDA-D3FD8A3CBC2A}"/>
              </a:ext>
            </a:extLst>
          </p:cNvPr>
          <p:cNvSpPr txBox="1"/>
          <p:nvPr/>
        </p:nvSpPr>
        <p:spPr>
          <a:xfrm>
            <a:off x="5932394" y="12061098"/>
            <a:ext cx="1560545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Production processes including capturing media. 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33083285-DA77-4A3D-A6CB-9B9C53DC9DC7}"/>
              </a:ext>
            </a:extLst>
          </p:cNvPr>
          <p:cNvCxnSpPr>
            <a:cxnSpLocks/>
          </p:cNvCxnSpPr>
          <p:nvPr/>
        </p:nvCxnSpPr>
        <p:spPr>
          <a:xfrm flipH="1">
            <a:off x="7011326" y="11746549"/>
            <a:ext cx="338371" cy="2441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TextBox 173">
            <a:extLst>
              <a:ext uri="{FF2B5EF4-FFF2-40B4-BE49-F238E27FC236}">
                <a16:creationId xmlns:a16="http://schemas.microsoft.com/office/drawing/2014/main" id="{A62FB520-C694-42B0-9A80-A7F9D31316D4}"/>
              </a:ext>
            </a:extLst>
          </p:cNvPr>
          <p:cNvSpPr txBox="1"/>
          <p:nvPr/>
        </p:nvSpPr>
        <p:spPr>
          <a:xfrm>
            <a:off x="6969982" y="12471197"/>
            <a:ext cx="1560545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Post-Production processes  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6EB485AE-BA49-45E8-BF59-BF9317CFB09D}"/>
              </a:ext>
            </a:extLst>
          </p:cNvPr>
          <p:cNvSpPr txBox="1"/>
          <p:nvPr/>
        </p:nvSpPr>
        <p:spPr>
          <a:xfrm>
            <a:off x="3334062" y="10680906"/>
            <a:ext cx="1109599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Health and safety </a:t>
            </a:r>
            <a:endParaRPr lang="en-US" sz="800" dirty="0">
              <a:latin typeface="VAGRounded-Light"/>
            </a:endParaRPr>
          </a:p>
        </p:txBody>
      </p: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9F1E3D7C-6101-405B-B3E5-FF1D9D95D08A}"/>
              </a:ext>
            </a:extLst>
          </p:cNvPr>
          <p:cNvCxnSpPr>
            <a:cxnSpLocks/>
          </p:cNvCxnSpPr>
          <p:nvPr/>
        </p:nvCxnSpPr>
        <p:spPr>
          <a:xfrm flipH="1">
            <a:off x="3332425" y="10895040"/>
            <a:ext cx="343776" cy="4305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FB533BBE-FF19-4947-BCF2-6F81CA8FE999}"/>
              </a:ext>
            </a:extLst>
          </p:cNvPr>
          <p:cNvCxnSpPr>
            <a:cxnSpLocks/>
          </p:cNvCxnSpPr>
          <p:nvPr/>
        </p:nvCxnSpPr>
        <p:spPr>
          <a:xfrm>
            <a:off x="2522229" y="10799623"/>
            <a:ext cx="313378" cy="5825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TextBox 180">
            <a:extLst>
              <a:ext uri="{FF2B5EF4-FFF2-40B4-BE49-F238E27FC236}">
                <a16:creationId xmlns:a16="http://schemas.microsoft.com/office/drawing/2014/main" id="{DBFBCD53-DA61-42D2-B19E-9994F1D38EF1}"/>
              </a:ext>
            </a:extLst>
          </p:cNvPr>
          <p:cNvSpPr txBox="1"/>
          <p:nvPr/>
        </p:nvSpPr>
        <p:spPr>
          <a:xfrm>
            <a:off x="1696862" y="10589153"/>
            <a:ext cx="1825118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Legal and ethical considerations </a:t>
            </a:r>
            <a:endParaRPr lang="en-US" sz="800" dirty="0">
              <a:latin typeface="VAGRounded-Light"/>
            </a:endParaRP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910A7CA7-0295-40F7-94F7-D075B793F2CE}"/>
              </a:ext>
            </a:extLst>
          </p:cNvPr>
          <p:cNvSpPr txBox="1"/>
          <p:nvPr/>
        </p:nvSpPr>
        <p:spPr>
          <a:xfrm>
            <a:off x="2597864" y="12215272"/>
            <a:ext cx="1409132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Working with others </a:t>
            </a:r>
            <a:endParaRPr lang="en-US" sz="800" dirty="0">
              <a:latin typeface="VAGRounded-Light"/>
            </a:endParaRPr>
          </a:p>
        </p:txBody>
      </p: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0275AC21-5B56-4BAB-BA19-B027A5878053}"/>
              </a:ext>
            </a:extLst>
          </p:cNvPr>
          <p:cNvCxnSpPr>
            <a:cxnSpLocks/>
          </p:cNvCxnSpPr>
          <p:nvPr/>
        </p:nvCxnSpPr>
        <p:spPr>
          <a:xfrm flipV="1">
            <a:off x="3444434" y="9515300"/>
            <a:ext cx="148298" cy="5753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939E9F32-8CE4-4DA6-BBC9-9F857F6FCB2C}"/>
              </a:ext>
            </a:extLst>
          </p:cNvPr>
          <p:cNvCxnSpPr>
            <a:cxnSpLocks/>
          </p:cNvCxnSpPr>
          <p:nvPr/>
        </p:nvCxnSpPr>
        <p:spPr>
          <a:xfrm flipV="1">
            <a:off x="4207638" y="8692178"/>
            <a:ext cx="222131" cy="4494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TextBox 191">
            <a:extLst>
              <a:ext uri="{FF2B5EF4-FFF2-40B4-BE49-F238E27FC236}">
                <a16:creationId xmlns:a16="http://schemas.microsoft.com/office/drawing/2014/main" id="{25736039-33CC-4015-B0F1-355F7D57FAED}"/>
              </a:ext>
            </a:extLst>
          </p:cNvPr>
          <p:cNvSpPr txBox="1"/>
          <p:nvPr/>
        </p:nvSpPr>
        <p:spPr>
          <a:xfrm>
            <a:off x="3944566" y="8451133"/>
            <a:ext cx="1191275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A1.4 Development </a:t>
            </a:r>
            <a:endParaRPr lang="en-US" sz="800" dirty="0">
              <a:latin typeface="VAGRounded-Light"/>
            </a:endParaRPr>
          </a:p>
        </p:txBody>
      </p: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ACF17D99-B11A-4E0A-A940-A3F4AA0A762A}"/>
              </a:ext>
            </a:extLst>
          </p:cNvPr>
          <p:cNvCxnSpPr>
            <a:cxnSpLocks/>
          </p:cNvCxnSpPr>
          <p:nvPr/>
        </p:nvCxnSpPr>
        <p:spPr>
          <a:xfrm flipH="1">
            <a:off x="2420594" y="9451448"/>
            <a:ext cx="943980" cy="41747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93C8B51C-39F6-4C70-821B-A862D22D2E46}"/>
              </a:ext>
            </a:extLst>
          </p:cNvPr>
          <p:cNvSpPr txBox="1"/>
          <p:nvPr/>
        </p:nvSpPr>
        <p:spPr>
          <a:xfrm>
            <a:off x="1868510" y="9889321"/>
            <a:ext cx="1191275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A1.5 Approach </a:t>
            </a:r>
            <a:endParaRPr lang="en-US" sz="800" dirty="0">
              <a:latin typeface="VAGRounded-Light"/>
            </a:endParaRPr>
          </a:p>
        </p:txBody>
      </p: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7BAB6AD2-E1D4-4E13-9E44-4E06E2864D13}"/>
              </a:ext>
            </a:extLst>
          </p:cNvPr>
          <p:cNvCxnSpPr>
            <a:cxnSpLocks/>
          </p:cNvCxnSpPr>
          <p:nvPr/>
        </p:nvCxnSpPr>
        <p:spPr>
          <a:xfrm flipV="1">
            <a:off x="3227453" y="11694710"/>
            <a:ext cx="14522" cy="4821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TextBox 216">
            <a:extLst>
              <a:ext uri="{FF2B5EF4-FFF2-40B4-BE49-F238E27FC236}">
                <a16:creationId xmlns:a16="http://schemas.microsoft.com/office/drawing/2014/main" id="{C4533BA5-5208-4570-999E-C12561822DAA}"/>
              </a:ext>
            </a:extLst>
          </p:cNvPr>
          <p:cNvSpPr txBox="1"/>
          <p:nvPr/>
        </p:nvSpPr>
        <p:spPr>
          <a:xfrm>
            <a:off x="6841848" y="9086448"/>
            <a:ext cx="199685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CREATIVE MEDIA PRODUCTION PROJECT UNIT  </a:t>
            </a:r>
            <a:endParaRPr lang="en-US" sz="1000" b="1" dirty="0">
              <a:solidFill>
                <a:schemeClr val="bg1"/>
              </a:solidFill>
              <a:latin typeface="VAGRounded-Light"/>
            </a:endParaRP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3A002320-FA93-4D5C-8006-BD9C361D2B8C}"/>
              </a:ext>
            </a:extLst>
          </p:cNvPr>
          <p:cNvSpPr txBox="1"/>
          <p:nvPr/>
        </p:nvSpPr>
        <p:spPr>
          <a:xfrm>
            <a:off x="2869207" y="6959243"/>
            <a:ext cx="235374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A2.2 USE COMMUNICATION SKILLS FOR A CREATIVE MEDIA PROJECT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A2420669-4FC5-40ED-9741-587FEE21E6E3}"/>
              </a:ext>
            </a:extLst>
          </p:cNvPr>
          <p:cNvSpPr txBox="1"/>
          <p:nvPr/>
        </p:nvSpPr>
        <p:spPr>
          <a:xfrm rot="3868654">
            <a:off x="562239" y="6350310"/>
            <a:ext cx="1989200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A2.3 USE PRODUCTION SKILLS FOR A CREATIVE MEDIA PROJECT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FFB5FEF5-1828-4E62-B0A6-B384DB705250}"/>
              </a:ext>
            </a:extLst>
          </p:cNvPr>
          <p:cNvSpPr txBox="1"/>
          <p:nvPr/>
        </p:nvSpPr>
        <p:spPr>
          <a:xfrm>
            <a:off x="1613541" y="4824897"/>
            <a:ext cx="235374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A2.4 CARRY OUT DEVELOPMENT OF A CREATIVE MEDIA PROJECT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037CBCE7-1834-4181-9B72-B9EB5151251F}"/>
              </a:ext>
            </a:extLst>
          </p:cNvPr>
          <p:cNvSpPr txBox="1"/>
          <p:nvPr/>
        </p:nvSpPr>
        <p:spPr>
          <a:xfrm>
            <a:off x="4202318" y="4796579"/>
            <a:ext cx="253645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latin typeface="VAGRounded-Light"/>
              </a:rPr>
              <a:t>A2.5 USE PRODUCTIVE APPROACHER TO WORKING FOR A CREATIVE MEDIA PROJECT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9A601845-953C-48B0-BB91-261705A73282}"/>
              </a:ext>
            </a:extLst>
          </p:cNvPr>
          <p:cNvSpPr txBox="1"/>
          <p:nvPr/>
        </p:nvSpPr>
        <p:spPr>
          <a:xfrm>
            <a:off x="7401856" y="6163120"/>
            <a:ext cx="185400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Investigate media products including; genre, representations, narrative and conventions </a:t>
            </a:r>
            <a:endParaRPr lang="en-US" sz="800" dirty="0">
              <a:latin typeface="VAGRounded-Light"/>
            </a:endParaRP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2F77F904-367D-4A7E-B7C2-E3B8D8E965D0}"/>
              </a:ext>
            </a:extLst>
          </p:cNvPr>
          <p:cNvSpPr txBox="1"/>
          <p:nvPr/>
        </p:nvSpPr>
        <p:spPr>
          <a:xfrm>
            <a:off x="5135841" y="7520203"/>
            <a:ext cx="1570331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Conducting research including primary and secondary </a:t>
            </a:r>
            <a:endParaRPr lang="en-US" sz="800" dirty="0">
              <a:latin typeface="VAGRounded-Light" pitchFamily="2" charset="0"/>
            </a:endParaRPr>
          </a:p>
          <a:p>
            <a:endParaRPr lang="en-US" sz="800" dirty="0">
              <a:latin typeface="VAGRounded-Light" pitchFamily="2" charset="0"/>
            </a:endParaRP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CA74D6BF-443A-43EF-98C5-BE8AA61F5F44}"/>
              </a:ext>
            </a:extLst>
          </p:cNvPr>
          <p:cNvSpPr txBox="1"/>
          <p:nvPr/>
        </p:nvSpPr>
        <p:spPr>
          <a:xfrm>
            <a:off x="6777383" y="7577795"/>
            <a:ext cx="153007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Investigate primary and secondary target audience demographics </a:t>
            </a:r>
          </a:p>
        </p:txBody>
      </p: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8B479A8E-AC46-4F40-8293-8418D6F5797E}"/>
              </a:ext>
            </a:extLst>
          </p:cNvPr>
          <p:cNvCxnSpPr>
            <a:cxnSpLocks/>
          </p:cNvCxnSpPr>
          <p:nvPr/>
        </p:nvCxnSpPr>
        <p:spPr>
          <a:xfrm flipV="1">
            <a:off x="6197908" y="7315818"/>
            <a:ext cx="161089" cy="2316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B0F85D16-D3FB-4512-A74B-4A889C55A7EA}"/>
              </a:ext>
            </a:extLst>
          </p:cNvPr>
          <p:cNvCxnSpPr>
            <a:cxnSpLocks/>
          </p:cNvCxnSpPr>
          <p:nvPr/>
        </p:nvCxnSpPr>
        <p:spPr>
          <a:xfrm flipH="1" flipV="1">
            <a:off x="7330686" y="7329346"/>
            <a:ext cx="47517" cy="2468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TextBox 232">
            <a:extLst>
              <a:ext uri="{FF2B5EF4-FFF2-40B4-BE49-F238E27FC236}">
                <a16:creationId xmlns:a16="http://schemas.microsoft.com/office/drawing/2014/main" id="{DD80ABC0-87BD-4EC0-A4B9-0B0EB0B51D39}"/>
              </a:ext>
            </a:extLst>
          </p:cNvPr>
          <p:cNvSpPr txBox="1"/>
          <p:nvPr/>
        </p:nvSpPr>
        <p:spPr>
          <a:xfrm>
            <a:off x="3342653" y="6330740"/>
            <a:ext cx="120878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Communicate work considering audience, client and ideas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AA45E321-AB46-40D9-8118-AFCEAD42BB44}"/>
              </a:ext>
            </a:extLst>
          </p:cNvPr>
          <p:cNvSpPr txBox="1"/>
          <p:nvPr/>
        </p:nvSpPr>
        <p:spPr>
          <a:xfrm>
            <a:off x="3377851" y="7543002"/>
            <a:ext cx="153370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Produce visual ideas including; storyboards, scripts, wireframes and prototypes 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5BAE064C-2E80-48DF-80F9-5109FAD9E58B}"/>
              </a:ext>
            </a:extLst>
          </p:cNvPr>
          <p:cNvSpPr txBox="1"/>
          <p:nvPr/>
        </p:nvSpPr>
        <p:spPr>
          <a:xfrm>
            <a:off x="4508784" y="6297519"/>
            <a:ext cx="176959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Communicate the purpose of a product including entertain, inform, persuade an inspire 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0E8944C1-1035-430F-91B0-954659E0DD2A}"/>
              </a:ext>
            </a:extLst>
          </p:cNvPr>
          <p:cNvSpPr txBox="1"/>
          <p:nvPr/>
        </p:nvSpPr>
        <p:spPr>
          <a:xfrm rot="335702">
            <a:off x="1749071" y="6113108"/>
            <a:ext cx="144293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Practical skills relating to sound including diegetic and non-diegetic 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CE949B4F-9A30-4773-9CB3-1388C5F5A428}"/>
              </a:ext>
            </a:extLst>
          </p:cNvPr>
          <p:cNvSpPr txBox="1"/>
          <p:nvPr/>
        </p:nvSpPr>
        <p:spPr>
          <a:xfrm>
            <a:off x="285061" y="7225128"/>
            <a:ext cx="1632082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 pitchFamily="2" charset="0"/>
              </a:rPr>
              <a:t>Practical skills relating to interactive media including design techniques, images and interaction 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27B28141-1B2B-4759-93DC-63657389B3ED}"/>
              </a:ext>
            </a:extLst>
          </p:cNvPr>
          <p:cNvSpPr txBox="1"/>
          <p:nvPr/>
        </p:nvSpPr>
        <p:spPr>
          <a:xfrm>
            <a:off x="250964" y="5561086"/>
            <a:ext cx="808205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Export and optimise files </a:t>
            </a:r>
            <a:endParaRPr lang="en-US" sz="800" dirty="0">
              <a:latin typeface="VAGRounded-Light"/>
            </a:endParaRPr>
          </a:p>
        </p:txBody>
      </p: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FA13B59E-D948-4B47-A23E-498C396CDCB1}"/>
              </a:ext>
            </a:extLst>
          </p:cNvPr>
          <p:cNvCxnSpPr>
            <a:cxnSpLocks/>
            <a:endCxn id="218" idx="2"/>
          </p:cNvCxnSpPr>
          <p:nvPr/>
        </p:nvCxnSpPr>
        <p:spPr>
          <a:xfrm flipV="1">
            <a:off x="3985248" y="7359353"/>
            <a:ext cx="60834" cy="2246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51FC887A-F12F-4C3C-877F-1B21701A5B54}"/>
              </a:ext>
            </a:extLst>
          </p:cNvPr>
          <p:cNvCxnSpPr>
            <a:cxnSpLocks/>
          </p:cNvCxnSpPr>
          <p:nvPr/>
        </p:nvCxnSpPr>
        <p:spPr>
          <a:xfrm flipV="1">
            <a:off x="1137849" y="6568867"/>
            <a:ext cx="189898" cy="6317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5FA4C33C-20D1-40F8-8213-6976B47D95E9}"/>
              </a:ext>
            </a:extLst>
          </p:cNvPr>
          <p:cNvCxnSpPr>
            <a:cxnSpLocks/>
          </p:cNvCxnSpPr>
          <p:nvPr/>
        </p:nvCxnSpPr>
        <p:spPr>
          <a:xfrm flipH="1">
            <a:off x="4744042" y="6748612"/>
            <a:ext cx="84368" cy="1740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5C8F2D70-EDD2-490B-823F-AF4A330D9360}"/>
              </a:ext>
            </a:extLst>
          </p:cNvPr>
          <p:cNvCxnSpPr>
            <a:cxnSpLocks/>
          </p:cNvCxnSpPr>
          <p:nvPr/>
        </p:nvCxnSpPr>
        <p:spPr>
          <a:xfrm>
            <a:off x="3698931" y="6786790"/>
            <a:ext cx="38883" cy="1780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6ACA845C-AF1E-4941-ADEC-75E96DE29BC6}"/>
              </a:ext>
            </a:extLst>
          </p:cNvPr>
          <p:cNvCxnSpPr>
            <a:cxnSpLocks/>
          </p:cNvCxnSpPr>
          <p:nvPr/>
        </p:nvCxnSpPr>
        <p:spPr>
          <a:xfrm flipH="1">
            <a:off x="1844468" y="6500555"/>
            <a:ext cx="183046" cy="1834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F3CFC64A-E881-4F62-8FB7-38FA2CA94F1E}"/>
              </a:ext>
            </a:extLst>
          </p:cNvPr>
          <p:cNvCxnSpPr>
            <a:cxnSpLocks/>
          </p:cNvCxnSpPr>
          <p:nvPr/>
        </p:nvCxnSpPr>
        <p:spPr>
          <a:xfrm>
            <a:off x="885027" y="5851953"/>
            <a:ext cx="166329" cy="1445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TextBox 347">
            <a:extLst>
              <a:ext uri="{FF2B5EF4-FFF2-40B4-BE49-F238E27FC236}">
                <a16:creationId xmlns:a16="http://schemas.microsoft.com/office/drawing/2014/main" id="{4D00C16F-397F-4688-8128-4C7E69C452CC}"/>
              </a:ext>
            </a:extLst>
          </p:cNvPr>
          <p:cNvSpPr txBox="1"/>
          <p:nvPr/>
        </p:nvSpPr>
        <p:spPr>
          <a:xfrm>
            <a:off x="1221976" y="4152597"/>
            <a:ext cx="1560545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Production processes including capturing media. </a:t>
            </a:r>
          </a:p>
        </p:txBody>
      </p:sp>
      <p:sp>
        <p:nvSpPr>
          <p:cNvPr id="349" name="TextBox 348">
            <a:extLst>
              <a:ext uri="{FF2B5EF4-FFF2-40B4-BE49-F238E27FC236}">
                <a16:creationId xmlns:a16="http://schemas.microsoft.com/office/drawing/2014/main" id="{84ADCC1C-81D8-4DCD-A076-1EA7B454B58D}"/>
              </a:ext>
            </a:extLst>
          </p:cNvPr>
          <p:cNvSpPr txBox="1"/>
          <p:nvPr/>
        </p:nvSpPr>
        <p:spPr>
          <a:xfrm>
            <a:off x="2169093" y="5490343"/>
            <a:ext cx="1560545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Post-Production processes  </a:t>
            </a:r>
          </a:p>
        </p:txBody>
      </p:sp>
      <p:cxnSp>
        <p:nvCxnSpPr>
          <p:cNvPr id="350" name="Straight Connector 349">
            <a:extLst>
              <a:ext uri="{FF2B5EF4-FFF2-40B4-BE49-F238E27FC236}">
                <a16:creationId xmlns:a16="http://schemas.microsoft.com/office/drawing/2014/main" id="{8109B439-ABC2-4953-B414-60D8678611C6}"/>
              </a:ext>
            </a:extLst>
          </p:cNvPr>
          <p:cNvCxnSpPr>
            <a:cxnSpLocks/>
          </p:cNvCxnSpPr>
          <p:nvPr/>
        </p:nvCxnSpPr>
        <p:spPr>
          <a:xfrm flipH="1" flipV="1">
            <a:off x="2610867" y="5260373"/>
            <a:ext cx="50599" cy="2071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25200CC9-BD7C-4F10-9B7D-100F84883B8F}"/>
              </a:ext>
            </a:extLst>
          </p:cNvPr>
          <p:cNvCxnSpPr>
            <a:cxnSpLocks/>
          </p:cNvCxnSpPr>
          <p:nvPr/>
        </p:nvCxnSpPr>
        <p:spPr>
          <a:xfrm>
            <a:off x="1917143" y="4507941"/>
            <a:ext cx="34981" cy="2438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3" name="TextBox 352">
            <a:extLst>
              <a:ext uri="{FF2B5EF4-FFF2-40B4-BE49-F238E27FC236}">
                <a16:creationId xmlns:a16="http://schemas.microsoft.com/office/drawing/2014/main" id="{583BE622-84FA-4723-A2B3-8E93B8CBA5BA}"/>
              </a:ext>
            </a:extLst>
          </p:cNvPr>
          <p:cNvSpPr txBox="1"/>
          <p:nvPr/>
        </p:nvSpPr>
        <p:spPr>
          <a:xfrm>
            <a:off x="2915704" y="3953318"/>
            <a:ext cx="179725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dirty="0">
                <a:latin typeface="VAGRounded-Light"/>
              </a:rPr>
              <a:t>Pre-production processes including idea generation, script writing, planning and scheduling </a:t>
            </a:r>
          </a:p>
        </p:txBody>
      </p:sp>
      <p:sp>
        <p:nvSpPr>
          <p:cNvPr id="354" name="TextBox 353">
            <a:extLst>
              <a:ext uri="{FF2B5EF4-FFF2-40B4-BE49-F238E27FC236}">
                <a16:creationId xmlns:a16="http://schemas.microsoft.com/office/drawing/2014/main" id="{4BC168D2-CF28-4423-BE08-583CD732D036}"/>
              </a:ext>
            </a:extLst>
          </p:cNvPr>
          <p:cNvSpPr txBox="1"/>
          <p:nvPr/>
        </p:nvSpPr>
        <p:spPr>
          <a:xfrm>
            <a:off x="4720178" y="4070496"/>
            <a:ext cx="1620673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Time management during the production process </a:t>
            </a:r>
            <a:endParaRPr lang="en-US" sz="800" dirty="0">
              <a:latin typeface="VAGRounded-Light"/>
            </a:endParaRPr>
          </a:p>
        </p:txBody>
      </p:sp>
      <p:sp>
        <p:nvSpPr>
          <p:cNvPr id="355" name="TextBox 354">
            <a:extLst>
              <a:ext uri="{FF2B5EF4-FFF2-40B4-BE49-F238E27FC236}">
                <a16:creationId xmlns:a16="http://schemas.microsoft.com/office/drawing/2014/main" id="{5FE8F491-5FA1-474C-B6FE-DA613DE20825}"/>
              </a:ext>
            </a:extLst>
          </p:cNvPr>
          <p:cNvSpPr txBox="1"/>
          <p:nvPr/>
        </p:nvSpPr>
        <p:spPr>
          <a:xfrm>
            <a:off x="5094915" y="5661073"/>
            <a:ext cx="1409132" cy="2154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>
                <a:latin typeface="VAGRounded-Light"/>
              </a:rPr>
              <a:t>Working with others </a:t>
            </a:r>
            <a:endParaRPr lang="en-US" sz="800" dirty="0">
              <a:latin typeface="VAGRounded-Light"/>
            </a:endParaRP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7151F7C5A52B428748DC1951B8EAE8" ma:contentTypeVersion="14" ma:contentTypeDescription="Create a new document." ma:contentTypeScope="" ma:versionID="d6ea69498565207a94e69d25a7d0746a">
  <xsd:schema xmlns:xsd="http://www.w3.org/2001/XMLSchema" xmlns:xs="http://www.w3.org/2001/XMLSchema" xmlns:p="http://schemas.microsoft.com/office/2006/metadata/properties" xmlns:ns2="2175c843-edb6-45ea-afb1-7665b7a4190c" xmlns:ns3="5af94639-01dd-4c35-9a8b-a3713af483a5" targetNamespace="http://schemas.microsoft.com/office/2006/metadata/properties" ma:root="true" ma:fieldsID="34ecd951daf98c011d827088fab4b373" ns2:_="" ns3:_="">
    <xsd:import namespace="2175c843-edb6-45ea-afb1-7665b7a4190c"/>
    <xsd:import namespace="5af94639-01dd-4c35-9a8b-a3713af483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75c843-edb6-45ea-afb1-7665b7a419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4ac5f3b-f1ae-44f1-b536-fd34c52e22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f94639-01dd-4c35-9a8b-a3713af48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b047b53-ea59-4733-a41f-774a90f4e402}" ma:internalName="TaxCatchAll" ma:showField="CatchAllData" ma:web="5af94639-01dd-4c35-9a8b-a3713af483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175c843-edb6-45ea-afb1-7665b7a4190c">
      <Terms xmlns="http://schemas.microsoft.com/office/infopath/2007/PartnerControls"/>
    </lcf76f155ced4ddcb4097134ff3c332f>
    <TaxCatchAll xmlns="5af94639-01dd-4c35-9a8b-a3713af483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F4027A-30D2-45F7-9729-5885DBBFFF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75c843-edb6-45ea-afb1-7665b7a4190c"/>
    <ds:schemaRef ds:uri="5af94639-01dd-4c35-9a8b-a3713af48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1B3B3C-3518-4607-B1A9-18AE9EB9A8DE}">
  <ds:schemaRefs>
    <ds:schemaRef ds:uri="http://schemas.microsoft.com/office/infopath/2007/PartnerControls"/>
    <ds:schemaRef ds:uri="http://purl.org/dc/elements/1.1/"/>
    <ds:schemaRef ds:uri="http://purl.org/dc/dcmitype/"/>
    <ds:schemaRef ds:uri="http://www.w3.org/XML/1998/namespace"/>
    <ds:schemaRef ds:uri="5af94639-01dd-4c35-9a8b-a3713af483a5"/>
    <ds:schemaRef ds:uri="http://schemas.openxmlformats.org/package/2006/metadata/core-properties"/>
    <ds:schemaRef ds:uri="http://schemas.microsoft.com/office/2006/documentManagement/types"/>
    <ds:schemaRef ds:uri="2175c843-edb6-45ea-afb1-7665b7a4190c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0088538-AFFC-4B4C-B3E5-1EC5AC9973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</TotalTime>
  <Words>406</Words>
  <Application>Microsoft Office PowerPoint</Application>
  <PresentationFormat>Custom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VAGRounded-Light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Jade Sommer</cp:lastModifiedBy>
  <cp:revision>170</cp:revision>
  <cp:lastPrinted>2024-05-16T10:08:23Z</cp:lastPrinted>
  <dcterms:created xsi:type="dcterms:W3CDTF">2018-02-08T08:28:53Z</dcterms:created>
  <dcterms:modified xsi:type="dcterms:W3CDTF">2025-07-21T16:28:58Z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0x010100777151F7C5A52B428748DC1951B8EAE8</vt:lpwstr>
  </property>
  <property fmtid="{D5CDD505-2E9C-101B-9397-08002B2CF9AE}" pid="3" name="MediaServiceImageTags">
    <vt:lpwstr/>
  </property>
</Properties>
</file>