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tiff" ContentType="image/tiff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44" r:id="rId4"/>
  </p:sldMasterIdLst>
  <p:notesMasterIdLst>
    <p:notesMasterId r:id="rId6"/>
  </p:notesMasterIdLst>
  <p:sldIdLst>
    <p:sldId id="256" r:id="rId5"/>
  </p:sldIdLst>
  <p:sldSz cx="9720263" cy="17640300"/>
  <p:notesSz cx="6797675" cy="9926638"/>
  <p:defaultTextStyle>
    <a:defPPr>
      <a:defRPr lang="en-US"/>
    </a:defPPr>
    <a:lvl1pPr marL="0" algn="l" defTabSz="1094475" rtl="0" eaLnBrk="1" latinLnBrk="0" hangingPunct="1">
      <a:defRPr sz="2155" kern="1200">
        <a:solidFill>
          <a:schemeClr val="tx1"/>
        </a:solidFill>
        <a:latin typeface="+mn-lt"/>
        <a:ea typeface="+mn-ea"/>
        <a:cs typeface="+mn-cs"/>
      </a:defRPr>
    </a:lvl1pPr>
    <a:lvl2pPr marL="547237" algn="l" defTabSz="1094475" rtl="0" eaLnBrk="1" latinLnBrk="0" hangingPunct="1">
      <a:defRPr sz="2155" kern="1200">
        <a:solidFill>
          <a:schemeClr val="tx1"/>
        </a:solidFill>
        <a:latin typeface="+mn-lt"/>
        <a:ea typeface="+mn-ea"/>
        <a:cs typeface="+mn-cs"/>
      </a:defRPr>
    </a:lvl2pPr>
    <a:lvl3pPr marL="1094475" algn="l" defTabSz="1094475" rtl="0" eaLnBrk="1" latinLnBrk="0" hangingPunct="1">
      <a:defRPr sz="2155" kern="1200">
        <a:solidFill>
          <a:schemeClr val="tx1"/>
        </a:solidFill>
        <a:latin typeface="+mn-lt"/>
        <a:ea typeface="+mn-ea"/>
        <a:cs typeface="+mn-cs"/>
      </a:defRPr>
    </a:lvl3pPr>
    <a:lvl4pPr marL="1641713" algn="l" defTabSz="1094475" rtl="0" eaLnBrk="1" latinLnBrk="0" hangingPunct="1">
      <a:defRPr sz="2155" kern="1200">
        <a:solidFill>
          <a:schemeClr val="tx1"/>
        </a:solidFill>
        <a:latin typeface="+mn-lt"/>
        <a:ea typeface="+mn-ea"/>
        <a:cs typeface="+mn-cs"/>
      </a:defRPr>
    </a:lvl4pPr>
    <a:lvl5pPr marL="2188951" algn="l" defTabSz="1094475" rtl="0" eaLnBrk="1" latinLnBrk="0" hangingPunct="1">
      <a:defRPr sz="2155" kern="1200">
        <a:solidFill>
          <a:schemeClr val="tx1"/>
        </a:solidFill>
        <a:latin typeface="+mn-lt"/>
        <a:ea typeface="+mn-ea"/>
        <a:cs typeface="+mn-cs"/>
      </a:defRPr>
    </a:lvl5pPr>
    <a:lvl6pPr marL="2736188" algn="l" defTabSz="1094475" rtl="0" eaLnBrk="1" latinLnBrk="0" hangingPunct="1">
      <a:defRPr sz="2155" kern="1200">
        <a:solidFill>
          <a:schemeClr val="tx1"/>
        </a:solidFill>
        <a:latin typeface="+mn-lt"/>
        <a:ea typeface="+mn-ea"/>
        <a:cs typeface="+mn-cs"/>
      </a:defRPr>
    </a:lvl6pPr>
    <a:lvl7pPr marL="3283426" algn="l" defTabSz="1094475" rtl="0" eaLnBrk="1" latinLnBrk="0" hangingPunct="1">
      <a:defRPr sz="2155" kern="1200">
        <a:solidFill>
          <a:schemeClr val="tx1"/>
        </a:solidFill>
        <a:latin typeface="+mn-lt"/>
        <a:ea typeface="+mn-ea"/>
        <a:cs typeface="+mn-cs"/>
      </a:defRPr>
    </a:lvl7pPr>
    <a:lvl8pPr marL="3830663" algn="l" defTabSz="1094475" rtl="0" eaLnBrk="1" latinLnBrk="0" hangingPunct="1">
      <a:defRPr sz="2155" kern="1200">
        <a:solidFill>
          <a:schemeClr val="tx1"/>
        </a:solidFill>
        <a:latin typeface="+mn-lt"/>
        <a:ea typeface="+mn-ea"/>
        <a:cs typeface="+mn-cs"/>
      </a:defRPr>
    </a:lvl8pPr>
    <a:lvl9pPr marL="4377902" algn="l" defTabSz="1094475" rtl="0" eaLnBrk="1" latinLnBrk="0" hangingPunct="1">
      <a:defRPr sz="2155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144856"/>
    <a:srgbClr val="175A68"/>
    <a:srgbClr val="FE5E00"/>
    <a:srgbClr val="F8B308"/>
    <a:srgbClr val="FF00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vertBarState="minimized">
    <p:restoredLeft sz="50000" autoAdjust="0"/>
    <p:restoredTop sz="96395" autoAdjust="0"/>
  </p:normalViewPr>
  <p:slideViewPr>
    <p:cSldViewPr snapToGrid="0">
      <p:cViewPr>
        <p:scale>
          <a:sx n="75" d="100"/>
          <a:sy n="75" d="100"/>
        </p:scale>
        <p:origin x="3108" y="-22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customXml" Target="../customXml/item3.xml"/><Relationship Id="rId7" Type="http://schemas.openxmlformats.org/officeDocument/2006/relationships/presProps" Target="presProps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notesMaster" Target="notesMasters/notesMaster1.xml"/><Relationship Id="rId5" Type="http://schemas.openxmlformats.org/officeDocument/2006/relationships/slide" Target="slides/slide1.xml"/><Relationship Id="rId10" Type="http://schemas.openxmlformats.org/officeDocument/2006/relationships/tableStyles" Target="tableStyles.xml"/><Relationship Id="rId4" Type="http://schemas.openxmlformats.org/officeDocument/2006/relationships/slideMaster" Target="slideMasters/slideMaster1.xml"/><Relationship Id="rId9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49688" y="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27EA94C-77A3-2040-8584-2856F8330D11}" type="datetimeFigureOut">
              <a:rPr lang="en-US" smtClean="0"/>
              <a:t>7/22/2025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2476500" y="1241425"/>
            <a:ext cx="1844675" cy="334962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79450" y="4776788"/>
            <a:ext cx="5438775" cy="3908425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42975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49688" y="942975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E0A575A-FE42-F34E-BE8D-35435E3FEA7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5448727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30676" rtl="0" eaLnBrk="1" latinLnBrk="0" hangingPunct="1">
      <a:defRPr sz="1221" kern="1200">
        <a:solidFill>
          <a:schemeClr val="tx1"/>
        </a:solidFill>
        <a:latin typeface="+mn-lt"/>
        <a:ea typeface="+mn-ea"/>
        <a:cs typeface="+mn-cs"/>
      </a:defRPr>
    </a:lvl1pPr>
    <a:lvl2pPr marL="465338" algn="l" defTabSz="930676" rtl="0" eaLnBrk="1" latinLnBrk="0" hangingPunct="1">
      <a:defRPr sz="1221" kern="1200">
        <a:solidFill>
          <a:schemeClr val="tx1"/>
        </a:solidFill>
        <a:latin typeface="+mn-lt"/>
        <a:ea typeface="+mn-ea"/>
        <a:cs typeface="+mn-cs"/>
      </a:defRPr>
    </a:lvl2pPr>
    <a:lvl3pPr marL="930676" algn="l" defTabSz="930676" rtl="0" eaLnBrk="1" latinLnBrk="0" hangingPunct="1">
      <a:defRPr sz="1221" kern="1200">
        <a:solidFill>
          <a:schemeClr val="tx1"/>
        </a:solidFill>
        <a:latin typeface="+mn-lt"/>
        <a:ea typeface="+mn-ea"/>
        <a:cs typeface="+mn-cs"/>
      </a:defRPr>
    </a:lvl3pPr>
    <a:lvl4pPr marL="1396014" algn="l" defTabSz="930676" rtl="0" eaLnBrk="1" latinLnBrk="0" hangingPunct="1">
      <a:defRPr sz="1221" kern="1200">
        <a:solidFill>
          <a:schemeClr val="tx1"/>
        </a:solidFill>
        <a:latin typeface="+mn-lt"/>
        <a:ea typeface="+mn-ea"/>
        <a:cs typeface="+mn-cs"/>
      </a:defRPr>
    </a:lvl4pPr>
    <a:lvl5pPr marL="1861353" algn="l" defTabSz="930676" rtl="0" eaLnBrk="1" latinLnBrk="0" hangingPunct="1">
      <a:defRPr sz="1221" kern="1200">
        <a:solidFill>
          <a:schemeClr val="tx1"/>
        </a:solidFill>
        <a:latin typeface="+mn-lt"/>
        <a:ea typeface="+mn-ea"/>
        <a:cs typeface="+mn-cs"/>
      </a:defRPr>
    </a:lvl5pPr>
    <a:lvl6pPr marL="2326691" algn="l" defTabSz="930676" rtl="0" eaLnBrk="1" latinLnBrk="0" hangingPunct="1">
      <a:defRPr sz="1221" kern="1200">
        <a:solidFill>
          <a:schemeClr val="tx1"/>
        </a:solidFill>
        <a:latin typeface="+mn-lt"/>
        <a:ea typeface="+mn-ea"/>
        <a:cs typeface="+mn-cs"/>
      </a:defRPr>
    </a:lvl6pPr>
    <a:lvl7pPr marL="2792029" algn="l" defTabSz="930676" rtl="0" eaLnBrk="1" latinLnBrk="0" hangingPunct="1">
      <a:defRPr sz="1221" kern="1200">
        <a:solidFill>
          <a:schemeClr val="tx1"/>
        </a:solidFill>
        <a:latin typeface="+mn-lt"/>
        <a:ea typeface="+mn-ea"/>
        <a:cs typeface="+mn-cs"/>
      </a:defRPr>
    </a:lvl7pPr>
    <a:lvl8pPr marL="3257367" algn="l" defTabSz="930676" rtl="0" eaLnBrk="1" latinLnBrk="0" hangingPunct="1">
      <a:defRPr sz="1221" kern="1200">
        <a:solidFill>
          <a:schemeClr val="tx1"/>
        </a:solidFill>
        <a:latin typeface="+mn-lt"/>
        <a:ea typeface="+mn-ea"/>
        <a:cs typeface="+mn-cs"/>
      </a:defRPr>
    </a:lvl8pPr>
    <a:lvl9pPr marL="3722705" algn="l" defTabSz="930676" rtl="0" eaLnBrk="1" latinLnBrk="0" hangingPunct="1">
      <a:defRPr sz="1221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2476500" y="1241425"/>
            <a:ext cx="1844675" cy="3349625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E0A575A-FE42-F34E-BE8D-35435E3FEA7C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4247525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29020" y="2886967"/>
            <a:ext cx="8262224" cy="6141438"/>
          </a:xfrm>
        </p:spPr>
        <p:txBody>
          <a:bodyPr anchor="b"/>
          <a:lstStyle>
            <a:lvl1pPr algn="ctr">
              <a:defRPr sz="6378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15033" y="9265242"/>
            <a:ext cx="7290197" cy="4258988"/>
          </a:xfrm>
        </p:spPr>
        <p:txBody>
          <a:bodyPr/>
          <a:lstStyle>
            <a:lvl1pPr marL="0" indent="0" algn="ctr">
              <a:buNone/>
              <a:defRPr sz="2551"/>
            </a:lvl1pPr>
            <a:lvl2pPr marL="486004" indent="0" algn="ctr">
              <a:buNone/>
              <a:defRPr sz="2126"/>
            </a:lvl2pPr>
            <a:lvl3pPr marL="972007" indent="0" algn="ctr">
              <a:buNone/>
              <a:defRPr sz="1913"/>
            </a:lvl3pPr>
            <a:lvl4pPr marL="1458011" indent="0" algn="ctr">
              <a:buNone/>
              <a:defRPr sz="1701"/>
            </a:lvl4pPr>
            <a:lvl5pPr marL="1944014" indent="0" algn="ctr">
              <a:buNone/>
              <a:defRPr sz="1701"/>
            </a:lvl5pPr>
            <a:lvl6pPr marL="2430018" indent="0" algn="ctr">
              <a:buNone/>
              <a:defRPr sz="1701"/>
            </a:lvl6pPr>
            <a:lvl7pPr marL="2916022" indent="0" algn="ctr">
              <a:buNone/>
              <a:defRPr sz="1701"/>
            </a:lvl7pPr>
            <a:lvl8pPr marL="3402025" indent="0" algn="ctr">
              <a:buNone/>
              <a:defRPr sz="1701"/>
            </a:lvl8pPr>
            <a:lvl9pPr marL="3888029" indent="0" algn="ctr">
              <a:buNone/>
              <a:defRPr sz="1701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8CC7FA-4DC8-4AC2-8BC3-7D8537098B71}" type="datetimeFigureOut">
              <a:rPr lang="en-GB" smtClean="0"/>
              <a:t>22/07/2025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79427D-ACDB-44CB-AE16-16FE043BA36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598355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8CC7FA-4DC8-4AC2-8BC3-7D8537098B71}" type="datetimeFigureOut">
              <a:rPr lang="en-GB" smtClean="0"/>
              <a:t>22/07/2025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79427D-ACDB-44CB-AE16-16FE043BA36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8452033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63206" y="4397830"/>
            <a:ext cx="8383727" cy="7337874"/>
          </a:xfrm>
        </p:spPr>
        <p:txBody>
          <a:bodyPr anchor="b"/>
          <a:lstStyle>
            <a:lvl1pPr>
              <a:defRPr sz="6378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63206" y="11805123"/>
            <a:ext cx="8383727" cy="3858814"/>
          </a:xfrm>
        </p:spPr>
        <p:txBody>
          <a:bodyPr/>
          <a:lstStyle>
            <a:lvl1pPr marL="0" indent="0">
              <a:buNone/>
              <a:defRPr sz="2551">
                <a:solidFill>
                  <a:schemeClr val="tx1"/>
                </a:solidFill>
              </a:defRPr>
            </a:lvl1pPr>
            <a:lvl2pPr marL="486004" indent="0">
              <a:buNone/>
              <a:defRPr sz="2126">
                <a:solidFill>
                  <a:schemeClr val="tx1">
                    <a:tint val="75000"/>
                  </a:schemeClr>
                </a:solidFill>
              </a:defRPr>
            </a:lvl2pPr>
            <a:lvl3pPr marL="972007" indent="0">
              <a:buNone/>
              <a:defRPr sz="1913">
                <a:solidFill>
                  <a:schemeClr val="tx1">
                    <a:tint val="75000"/>
                  </a:schemeClr>
                </a:solidFill>
              </a:defRPr>
            </a:lvl3pPr>
            <a:lvl4pPr marL="1458011" indent="0">
              <a:buNone/>
              <a:defRPr sz="1701">
                <a:solidFill>
                  <a:schemeClr val="tx1">
                    <a:tint val="75000"/>
                  </a:schemeClr>
                </a:solidFill>
              </a:defRPr>
            </a:lvl4pPr>
            <a:lvl5pPr marL="1944014" indent="0">
              <a:buNone/>
              <a:defRPr sz="1701">
                <a:solidFill>
                  <a:schemeClr val="tx1">
                    <a:tint val="75000"/>
                  </a:schemeClr>
                </a:solidFill>
              </a:defRPr>
            </a:lvl5pPr>
            <a:lvl6pPr marL="2430018" indent="0">
              <a:buNone/>
              <a:defRPr sz="1701">
                <a:solidFill>
                  <a:schemeClr val="tx1">
                    <a:tint val="75000"/>
                  </a:schemeClr>
                </a:solidFill>
              </a:defRPr>
            </a:lvl6pPr>
            <a:lvl7pPr marL="2916022" indent="0">
              <a:buNone/>
              <a:defRPr sz="1701">
                <a:solidFill>
                  <a:schemeClr val="tx1">
                    <a:tint val="75000"/>
                  </a:schemeClr>
                </a:solidFill>
              </a:defRPr>
            </a:lvl7pPr>
            <a:lvl8pPr marL="3402025" indent="0">
              <a:buNone/>
              <a:defRPr sz="1701">
                <a:solidFill>
                  <a:schemeClr val="tx1">
                    <a:tint val="75000"/>
                  </a:schemeClr>
                </a:solidFill>
              </a:defRPr>
            </a:lvl8pPr>
            <a:lvl9pPr marL="3888029" indent="0">
              <a:buNone/>
              <a:defRPr sz="1701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8CC7FA-4DC8-4AC2-8BC3-7D8537098B71}" type="datetimeFigureOut">
              <a:rPr lang="en-GB" smtClean="0"/>
              <a:t>22/07/2025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79427D-ACDB-44CB-AE16-16FE043BA36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9370572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68268" y="4695913"/>
            <a:ext cx="4131112" cy="1119260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920883" y="4695913"/>
            <a:ext cx="4131112" cy="1119260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8CC7FA-4DC8-4AC2-8BC3-7D8537098B71}" type="datetimeFigureOut">
              <a:rPr lang="en-GB" smtClean="0"/>
              <a:t>22/07/2025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79427D-ACDB-44CB-AE16-16FE043BA36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1358770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69534" y="939186"/>
            <a:ext cx="8383727" cy="340964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69535" y="4324325"/>
            <a:ext cx="4112126" cy="2119285"/>
          </a:xfrm>
        </p:spPr>
        <p:txBody>
          <a:bodyPr anchor="b"/>
          <a:lstStyle>
            <a:lvl1pPr marL="0" indent="0">
              <a:buNone/>
              <a:defRPr sz="2551" b="1"/>
            </a:lvl1pPr>
            <a:lvl2pPr marL="486004" indent="0">
              <a:buNone/>
              <a:defRPr sz="2126" b="1"/>
            </a:lvl2pPr>
            <a:lvl3pPr marL="972007" indent="0">
              <a:buNone/>
              <a:defRPr sz="1913" b="1"/>
            </a:lvl3pPr>
            <a:lvl4pPr marL="1458011" indent="0">
              <a:buNone/>
              <a:defRPr sz="1701" b="1"/>
            </a:lvl4pPr>
            <a:lvl5pPr marL="1944014" indent="0">
              <a:buNone/>
              <a:defRPr sz="1701" b="1"/>
            </a:lvl5pPr>
            <a:lvl6pPr marL="2430018" indent="0">
              <a:buNone/>
              <a:defRPr sz="1701" b="1"/>
            </a:lvl6pPr>
            <a:lvl7pPr marL="2916022" indent="0">
              <a:buNone/>
              <a:defRPr sz="1701" b="1"/>
            </a:lvl7pPr>
            <a:lvl8pPr marL="3402025" indent="0">
              <a:buNone/>
              <a:defRPr sz="1701" b="1"/>
            </a:lvl8pPr>
            <a:lvl9pPr marL="3888029" indent="0">
              <a:buNone/>
              <a:defRPr sz="1701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69535" y="6443610"/>
            <a:ext cx="4112126" cy="9477579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920884" y="4324325"/>
            <a:ext cx="4132378" cy="2119285"/>
          </a:xfrm>
        </p:spPr>
        <p:txBody>
          <a:bodyPr anchor="b"/>
          <a:lstStyle>
            <a:lvl1pPr marL="0" indent="0">
              <a:buNone/>
              <a:defRPr sz="2551" b="1"/>
            </a:lvl1pPr>
            <a:lvl2pPr marL="486004" indent="0">
              <a:buNone/>
              <a:defRPr sz="2126" b="1"/>
            </a:lvl2pPr>
            <a:lvl3pPr marL="972007" indent="0">
              <a:buNone/>
              <a:defRPr sz="1913" b="1"/>
            </a:lvl3pPr>
            <a:lvl4pPr marL="1458011" indent="0">
              <a:buNone/>
              <a:defRPr sz="1701" b="1"/>
            </a:lvl4pPr>
            <a:lvl5pPr marL="1944014" indent="0">
              <a:buNone/>
              <a:defRPr sz="1701" b="1"/>
            </a:lvl5pPr>
            <a:lvl6pPr marL="2430018" indent="0">
              <a:buNone/>
              <a:defRPr sz="1701" b="1"/>
            </a:lvl6pPr>
            <a:lvl7pPr marL="2916022" indent="0">
              <a:buNone/>
              <a:defRPr sz="1701" b="1"/>
            </a:lvl7pPr>
            <a:lvl8pPr marL="3402025" indent="0">
              <a:buNone/>
              <a:defRPr sz="1701" b="1"/>
            </a:lvl8pPr>
            <a:lvl9pPr marL="3888029" indent="0">
              <a:buNone/>
              <a:defRPr sz="1701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920884" y="6443610"/>
            <a:ext cx="4132378" cy="9477579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8CC7FA-4DC8-4AC2-8BC3-7D8537098B71}" type="datetimeFigureOut">
              <a:rPr lang="en-GB" smtClean="0"/>
              <a:t>22/07/2025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79427D-ACDB-44CB-AE16-16FE043BA36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6503825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8CC7FA-4DC8-4AC2-8BC3-7D8537098B71}" type="datetimeFigureOut">
              <a:rPr lang="en-GB" smtClean="0"/>
              <a:t>22/07/2025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79427D-ACDB-44CB-AE16-16FE043BA36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3576234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8CC7FA-4DC8-4AC2-8BC3-7D8537098B71}" type="datetimeFigureOut">
              <a:rPr lang="en-GB" smtClean="0"/>
              <a:t>22/07/2025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79427D-ACDB-44CB-AE16-16FE043BA36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1801122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69534" y="1176020"/>
            <a:ext cx="3135038" cy="4116070"/>
          </a:xfrm>
        </p:spPr>
        <p:txBody>
          <a:bodyPr anchor="b"/>
          <a:lstStyle>
            <a:lvl1pPr>
              <a:defRPr sz="3402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132378" y="2539880"/>
            <a:ext cx="4920883" cy="12536047"/>
          </a:xfrm>
        </p:spPr>
        <p:txBody>
          <a:bodyPr/>
          <a:lstStyle>
            <a:lvl1pPr>
              <a:defRPr sz="3402"/>
            </a:lvl1pPr>
            <a:lvl2pPr>
              <a:defRPr sz="2976"/>
            </a:lvl2pPr>
            <a:lvl3pPr>
              <a:defRPr sz="2551"/>
            </a:lvl3pPr>
            <a:lvl4pPr>
              <a:defRPr sz="2126"/>
            </a:lvl4pPr>
            <a:lvl5pPr>
              <a:defRPr sz="2126"/>
            </a:lvl5pPr>
            <a:lvl6pPr>
              <a:defRPr sz="2126"/>
            </a:lvl6pPr>
            <a:lvl7pPr>
              <a:defRPr sz="2126"/>
            </a:lvl7pPr>
            <a:lvl8pPr>
              <a:defRPr sz="2126"/>
            </a:lvl8pPr>
            <a:lvl9pPr>
              <a:defRPr sz="2126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69534" y="5292090"/>
            <a:ext cx="3135038" cy="9804251"/>
          </a:xfrm>
        </p:spPr>
        <p:txBody>
          <a:bodyPr/>
          <a:lstStyle>
            <a:lvl1pPr marL="0" indent="0">
              <a:buNone/>
              <a:defRPr sz="1701"/>
            </a:lvl1pPr>
            <a:lvl2pPr marL="486004" indent="0">
              <a:buNone/>
              <a:defRPr sz="1488"/>
            </a:lvl2pPr>
            <a:lvl3pPr marL="972007" indent="0">
              <a:buNone/>
              <a:defRPr sz="1276"/>
            </a:lvl3pPr>
            <a:lvl4pPr marL="1458011" indent="0">
              <a:buNone/>
              <a:defRPr sz="1063"/>
            </a:lvl4pPr>
            <a:lvl5pPr marL="1944014" indent="0">
              <a:buNone/>
              <a:defRPr sz="1063"/>
            </a:lvl5pPr>
            <a:lvl6pPr marL="2430018" indent="0">
              <a:buNone/>
              <a:defRPr sz="1063"/>
            </a:lvl6pPr>
            <a:lvl7pPr marL="2916022" indent="0">
              <a:buNone/>
              <a:defRPr sz="1063"/>
            </a:lvl7pPr>
            <a:lvl8pPr marL="3402025" indent="0">
              <a:buNone/>
              <a:defRPr sz="1063"/>
            </a:lvl8pPr>
            <a:lvl9pPr marL="3888029" indent="0">
              <a:buNone/>
              <a:defRPr sz="1063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8CC7FA-4DC8-4AC2-8BC3-7D8537098B71}" type="datetimeFigureOut">
              <a:rPr lang="en-GB" smtClean="0"/>
              <a:t>22/07/2025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79427D-ACDB-44CB-AE16-16FE043BA36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3929646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69534" y="1176020"/>
            <a:ext cx="3135038" cy="4116070"/>
          </a:xfrm>
        </p:spPr>
        <p:txBody>
          <a:bodyPr anchor="b"/>
          <a:lstStyle>
            <a:lvl1pPr>
              <a:defRPr sz="3402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132378" y="2539880"/>
            <a:ext cx="4920883" cy="12536047"/>
          </a:xfrm>
        </p:spPr>
        <p:txBody>
          <a:bodyPr anchor="t"/>
          <a:lstStyle>
            <a:lvl1pPr marL="0" indent="0">
              <a:buNone/>
              <a:defRPr sz="3402"/>
            </a:lvl1pPr>
            <a:lvl2pPr marL="486004" indent="0">
              <a:buNone/>
              <a:defRPr sz="2976"/>
            </a:lvl2pPr>
            <a:lvl3pPr marL="972007" indent="0">
              <a:buNone/>
              <a:defRPr sz="2551"/>
            </a:lvl3pPr>
            <a:lvl4pPr marL="1458011" indent="0">
              <a:buNone/>
              <a:defRPr sz="2126"/>
            </a:lvl4pPr>
            <a:lvl5pPr marL="1944014" indent="0">
              <a:buNone/>
              <a:defRPr sz="2126"/>
            </a:lvl5pPr>
            <a:lvl6pPr marL="2430018" indent="0">
              <a:buNone/>
              <a:defRPr sz="2126"/>
            </a:lvl6pPr>
            <a:lvl7pPr marL="2916022" indent="0">
              <a:buNone/>
              <a:defRPr sz="2126"/>
            </a:lvl7pPr>
            <a:lvl8pPr marL="3402025" indent="0">
              <a:buNone/>
              <a:defRPr sz="2126"/>
            </a:lvl8pPr>
            <a:lvl9pPr marL="3888029" indent="0">
              <a:buNone/>
              <a:defRPr sz="2126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69534" y="5292090"/>
            <a:ext cx="3135038" cy="9804251"/>
          </a:xfrm>
        </p:spPr>
        <p:txBody>
          <a:bodyPr/>
          <a:lstStyle>
            <a:lvl1pPr marL="0" indent="0">
              <a:buNone/>
              <a:defRPr sz="1701"/>
            </a:lvl1pPr>
            <a:lvl2pPr marL="486004" indent="0">
              <a:buNone/>
              <a:defRPr sz="1488"/>
            </a:lvl2pPr>
            <a:lvl3pPr marL="972007" indent="0">
              <a:buNone/>
              <a:defRPr sz="1276"/>
            </a:lvl3pPr>
            <a:lvl4pPr marL="1458011" indent="0">
              <a:buNone/>
              <a:defRPr sz="1063"/>
            </a:lvl4pPr>
            <a:lvl5pPr marL="1944014" indent="0">
              <a:buNone/>
              <a:defRPr sz="1063"/>
            </a:lvl5pPr>
            <a:lvl6pPr marL="2430018" indent="0">
              <a:buNone/>
              <a:defRPr sz="1063"/>
            </a:lvl6pPr>
            <a:lvl7pPr marL="2916022" indent="0">
              <a:buNone/>
              <a:defRPr sz="1063"/>
            </a:lvl7pPr>
            <a:lvl8pPr marL="3402025" indent="0">
              <a:buNone/>
              <a:defRPr sz="1063"/>
            </a:lvl8pPr>
            <a:lvl9pPr marL="3888029" indent="0">
              <a:buNone/>
              <a:defRPr sz="1063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8CC7FA-4DC8-4AC2-8BC3-7D8537098B71}" type="datetimeFigureOut">
              <a:rPr lang="en-GB" smtClean="0"/>
              <a:t>22/07/2025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79427D-ACDB-44CB-AE16-16FE043BA36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8305546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8CC7FA-4DC8-4AC2-8BC3-7D8537098B71}" type="datetimeFigureOut">
              <a:rPr lang="en-GB" smtClean="0"/>
              <a:t>22/07/2025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79427D-ACDB-44CB-AE16-16FE043BA36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0588586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956064" y="939183"/>
            <a:ext cx="2095932" cy="14949339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68269" y="939183"/>
            <a:ext cx="6166292" cy="14949339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8CC7FA-4DC8-4AC2-8BC3-7D8537098B71}" type="datetimeFigureOut">
              <a:rPr lang="en-GB" smtClean="0"/>
              <a:t>22/07/2025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79427D-ACDB-44CB-AE16-16FE043BA36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467882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68268" y="939186"/>
            <a:ext cx="8383727" cy="340964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68268" y="4695913"/>
            <a:ext cx="8383727" cy="1119260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68268" y="16349948"/>
            <a:ext cx="2187059" cy="9391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76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78CC7FA-4DC8-4AC2-8BC3-7D8537098B71}" type="datetimeFigureOut">
              <a:rPr lang="en-GB" smtClean="0"/>
              <a:t>22/07/2025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219837" y="16349948"/>
            <a:ext cx="3280589" cy="9391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76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864936" y="16349948"/>
            <a:ext cx="2187059" cy="9391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76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279427D-ACDB-44CB-AE16-16FE043BA36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4223264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45" r:id="rId1"/>
    <p:sldLayoutId id="2147483746" r:id="rId2"/>
    <p:sldLayoutId id="2147483747" r:id="rId3"/>
    <p:sldLayoutId id="2147483748" r:id="rId4"/>
    <p:sldLayoutId id="2147483749" r:id="rId5"/>
    <p:sldLayoutId id="2147483750" r:id="rId6"/>
    <p:sldLayoutId id="2147483751" r:id="rId7"/>
    <p:sldLayoutId id="2147483752" r:id="rId8"/>
    <p:sldLayoutId id="2147483753" r:id="rId9"/>
    <p:sldLayoutId id="2147483754" r:id="rId10"/>
    <p:sldLayoutId id="2147483755" r:id="rId11"/>
  </p:sldLayoutIdLst>
  <p:txStyles>
    <p:titleStyle>
      <a:lvl1pPr algn="l" defTabSz="972007" rtl="0" eaLnBrk="1" latinLnBrk="0" hangingPunct="1">
        <a:lnSpc>
          <a:spcPct val="90000"/>
        </a:lnSpc>
        <a:spcBef>
          <a:spcPct val="0"/>
        </a:spcBef>
        <a:buNone/>
        <a:defRPr sz="4677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43002" indent="-243002" algn="l" defTabSz="972007" rtl="0" eaLnBrk="1" latinLnBrk="0" hangingPunct="1">
        <a:lnSpc>
          <a:spcPct val="90000"/>
        </a:lnSpc>
        <a:spcBef>
          <a:spcPts val="1063"/>
        </a:spcBef>
        <a:buFont typeface="Arial" panose="020B0604020202020204" pitchFamily="34" charset="0"/>
        <a:buChar char="•"/>
        <a:defRPr sz="2976" kern="1200">
          <a:solidFill>
            <a:schemeClr val="tx1"/>
          </a:solidFill>
          <a:latin typeface="+mn-lt"/>
          <a:ea typeface="+mn-ea"/>
          <a:cs typeface="+mn-cs"/>
        </a:defRPr>
      </a:lvl1pPr>
      <a:lvl2pPr marL="729005" indent="-243002" algn="l" defTabSz="972007" rtl="0" eaLnBrk="1" latinLnBrk="0" hangingPunct="1">
        <a:lnSpc>
          <a:spcPct val="90000"/>
        </a:lnSpc>
        <a:spcBef>
          <a:spcPts val="532"/>
        </a:spcBef>
        <a:buFont typeface="Arial" panose="020B0604020202020204" pitchFamily="34" charset="0"/>
        <a:buChar char="•"/>
        <a:defRPr sz="2551" kern="1200">
          <a:solidFill>
            <a:schemeClr val="tx1"/>
          </a:solidFill>
          <a:latin typeface="+mn-lt"/>
          <a:ea typeface="+mn-ea"/>
          <a:cs typeface="+mn-cs"/>
        </a:defRPr>
      </a:lvl2pPr>
      <a:lvl3pPr marL="1215009" indent="-243002" algn="l" defTabSz="972007" rtl="0" eaLnBrk="1" latinLnBrk="0" hangingPunct="1">
        <a:lnSpc>
          <a:spcPct val="90000"/>
        </a:lnSpc>
        <a:spcBef>
          <a:spcPts val="532"/>
        </a:spcBef>
        <a:buFont typeface="Arial" panose="020B0604020202020204" pitchFamily="34" charset="0"/>
        <a:buChar char="•"/>
        <a:defRPr sz="2126" kern="1200">
          <a:solidFill>
            <a:schemeClr val="tx1"/>
          </a:solidFill>
          <a:latin typeface="+mn-lt"/>
          <a:ea typeface="+mn-ea"/>
          <a:cs typeface="+mn-cs"/>
        </a:defRPr>
      </a:lvl3pPr>
      <a:lvl4pPr marL="1701013" indent="-243002" algn="l" defTabSz="972007" rtl="0" eaLnBrk="1" latinLnBrk="0" hangingPunct="1">
        <a:lnSpc>
          <a:spcPct val="90000"/>
        </a:lnSpc>
        <a:spcBef>
          <a:spcPts val="532"/>
        </a:spcBef>
        <a:buFont typeface="Arial" panose="020B0604020202020204" pitchFamily="34" charset="0"/>
        <a:buChar char="•"/>
        <a:defRPr sz="1913" kern="1200">
          <a:solidFill>
            <a:schemeClr val="tx1"/>
          </a:solidFill>
          <a:latin typeface="+mn-lt"/>
          <a:ea typeface="+mn-ea"/>
          <a:cs typeface="+mn-cs"/>
        </a:defRPr>
      </a:lvl4pPr>
      <a:lvl5pPr marL="2187016" indent="-243002" algn="l" defTabSz="972007" rtl="0" eaLnBrk="1" latinLnBrk="0" hangingPunct="1">
        <a:lnSpc>
          <a:spcPct val="90000"/>
        </a:lnSpc>
        <a:spcBef>
          <a:spcPts val="532"/>
        </a:spcBef>
        <a:buFont typeface="Arial" panose="020B0604020202020204" pitchFamily="34" charset="0"/>
        <a:buChar char="•"/>
        <a:defRPr sz="1913" kern="1200">
          <a:solidFill>
            <a:schemeClr val="tx1"/>
          </a:solidFill>
          <a:latin typeface="+mn-lt"/>
          <a:ea typeface="+mn-ea"/>
          <a:cs typeface="+mn-cs"/>
        </a:defRPr>
      </a:lvl5pPr>
      <a:lvl6pPr marL="2673020" indent="-243002" algn="l" defTabSz="972007" rtl="0" eaLnBrk="1" latinLnBrk="0" hangingPunct="1">
        <a:lnSpc>
          <a:spcPct val="90000"/>
        </a:lnSpc>
        <a:spcBef>
          <a:spcPts val="532"/>
        </a:spcBef>
        <a:buFont typeface="Arial" panose="020B0604020202020204" pitchFamily="34" charset="0"/>
        <a:buChar char="•"/>
        <a:defRPr sz="1913" kern="1200">
          <a:solidFill>
            <a:schemeClr val="tx1"/>
          </a:solidFill>
          <a:latin typeface="+mn-lt"/>
          <a:ea typeface="+mn-ea"/>
          <a:cs typeface="+mn-cs"/>
        </a:defRPr>
      </a:lvl6pPr>
      <a:lvl7pPr marL="3159023" indent="-243002" algn="l" defTabSz="972007" rtl="0" eaLnBrk="1" latinLnBrk="0" hangingPunct="1">
        <a:lnSpc>
          <a:spcPct val="90000"/>
        </a:lnSpc>
        <a:spcBef>
          <a:spcPts val="532"/>
        </a:spcBef>
        <a:buFont typeface="Arial" panose="020B0604020202020204" pitchFamily="34" charset="0"/>
        <a:buChar char="•"/>
        <a:defRPr sz="1913" kern="1200">
          <a:solidFill>
            <a:schemeClr val="tx1"/>
          </a:solidFill>
          <a:latin typeface="+mn-lt"/>
          <a:ea typeface="+mn-ea"/>
          <a:cs typeface="+mn-cs"/>
        </a:defRPr>
      </a:lvl7pPr>
      <a:lvl8pPr marL="3645027" indent="-243002" algn="l" defTabSz="972007" rtl="0" eaLnBrk="1" latinLnBrk="0" hangingPunct="1">
        <a:lnSpc>
          <a:spcPct val="90000"/>
        </a:lnSpc>
        <a:spcBef>
          <a:spcPts val="532"/>
        </a:spcBef>
        <a:buFont typeface="Arial" panose="020B0604020202020204" pitchFamily="34" charset="0"/>
        <a:buChar char="•"/>
        <a:defRPr sz="1913" kern="1200">
          <a:solidFill>
            <a:schemeClr val="tx1"/>
          </a:solidFill>
          <a:latin typeface="+mn-lt"/>
          <a:ea typeface="+mn-ea"/>
          <a:cs typeface="+mn-cs"/>
        </a:defRPr>
      </a:lvl8pPr>
      <a:lvl9pPr marL="4131031" indent="-243002" algn="l" defTabSz="972007" rtl="0" eaLnBrk="1" latinLnBrk="0" hangingPunct="1">
        <a:lnSpc>
          <a:spcPct val="90000"/>
        </a:lnSpc>
        <a:spcBef>
          <a:spcPts val="532"/>
        </a:spcBef>
        <a:buFont typeface="Arial" panose="020B0604020202020204" pitchFamily="34" charset="0"/>
        <a:buChar char="•"/>
        <a:defRPr sz="1913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72007" rtl="0" eaLnBrk="1" latinLnBrk="0" hangingPunct="1">
        <a:defRPr sz="1913" kern="1200">
          <a:solidFill>
            <a:schemeClr val="tx1"/>
          </a:solidFill>
          <a:latin typeface="+mn-lt"/>
          <a:ea typeface="+mn-ea"/>
          <a:cs typeface="+mn-cs"/>
        </a:defRPr>
      </a:lvl1pPr>
      <a:lvl2pPr marL="486004" algn="l" defTabSz="972007" rtl="0" eaLnBrk="1" latinLnBrk="0" hangingPunct="1">
        <a:defRPr sz="1913" kern="1200">
          <a:solidFill>
            <a:schemeClr val="tx1"/>
          </a:solidFill>
          <a:latin typeface="+mn-lt"/>
          <a:ea typeface="+mn-ea"/>
          <a:cs typeface="+mn-cs"/>
        </a:defRPr>
      </a:lvl2pPr>
      <a:lvl3pPr marL="972007" algn="l" defTabSz="972007" rtl="0" eaLnBrk="1" latinLnBrk="0" hangingPunct="1">
        <a:defRPr sz="1913" kern="1200">
          <a:solidFill>
            <a:schemeClr val="tx1"/>
          </a:solidFill>
          <a:latin typeface="+mn-lt"/>
          <a:ea typeface="+mn-ea"/>
          <a:cs typeface="+mn-cs"/>
        </a:defRPr>
      </a:lvl3pPr>
      <a:lvl4pPr marL="1458011" algn="l" defTabSz="972007" rtl="0" eaLnBrk="1" latinLnBrk="0" hangingPunct="1">
        <a:defRPr sz="1913" kern="1200">
          <a:solidFill>
            <a:schemeClr val="tx1"/>
          </a:solidFill>
          <a:latin typeface="+mn-lt"/>
          <a:ea typeface="+mn-ea"/>
          <a:cs typeface="+mn-cs"/>
        </a:defRPr>
      </a:lvl4pPr>
      <a:lvl5pPr marL="1944014" algn="l" defTabSz="972007" rtl="0" eaLnBrk="1" latinLnBrk="0" hangingPunct="1">
        <a:defRPr sz="1913" kern="1200">
          <a:solidFill>
            <a:schemeClr val="tx1"/>
          </a:solidFill>
          <a:latin typeface="+mn-lt"/>
          <a:ea typeface="+mn-ea"/>
          <a:cs typeface="+mn-cs"/>
        </a:defRPr>
      </a:lvl5pPr>
      <a:lvl6pPr marL="2430018" algn="l" defTabSz="972007" rtl="0" eaLnBrk="1" latinLnBrk="0" hangingPunct="1">
        <a:defRPr sz="1913" kern="1200">
          <a:solidFill>
            <a:schemeClr val="tx1"/>
          </a:solidFill>
          <a:latin typeface="+mn-lt"/>
          <a:ea typeface="+mn-ea"/>
          <a:cs typeface="+mn-cs"/>
        </a:defRPr>
      </a:lvl6pPr>
      <a:lvl7pPr marL="2916022" algn="l" defTabSz="972007" rtl="0" eaLnBrk="1" latinLnBrk="0" hangingPunct="1">
        <a:defRPr sz="1913" kern="1200">
          <a:solidFill>
            <a:schemeClr val="tx1"/>
          </a:solidFill>
          <a:latin typeface="+mn-lt"/>
          <a:ea typeface="+mn-ea"/>
          <a:cs typeface="+mn-cs"/>
        </a:defRPr>
      </a:lvl7pPr>
      <a:lvl8pPr marL="3402025" algn="l" defTabSz="972007" rtl="0" eaLnBrk="1" latinLnBrk="0" hangingPunct="1">
        <a:defRPr sz="1913" kern="1200">
          <a:solidFill>
            <a:schemeClr val="tx1"/>
          </a:solidFill>
          <a:latin typeface="+mn-lt"/>
          <a:ea typeface="+mn-ea"/>
          <a:cs typeface="+mn-cs"/>
        </a:defRPr>
      </a:lvl8pPr>
      <a:lvl9pPr marL="3888029" algn="l" defTabSz="972007" rtl="0" eaLnBrk="1" latinLnBrk="0" hangingPunct="1">
        <a:defRPr sz="1913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3" Type="http://schemas.openxmlformats.org/officeDocument/2006/relationships/image" Target="../media/image11.png"/><Relationship Id="rId18" Type="http://schemas.openxmlformats.org/officeDocument/2006/relationships/image" Target="../media/image16.png"/><Relationship Id="rId26" Type="http://schemas.openxmlformats.org/officeDocument/2006/relationships/image" Target="../media/image24.png"/><Relationship Id="rId3" Type="http://schemas.openxmlformats.org/officeDocument/2006/relationships/image" Target="../media/image1.tiff"/><Relationship Id="rId21" Type="http://schemas.openxmlformats.org/officeDocument/2006/relationships/image" Target="../media/image19.png"/><Relationship Id="rId34" Type="http://schemas.openxmlformats.org/officeDocument/2006/relationships/image" Target="../media/image32.png"/><Relationship Id="rId7" Type="http://schemas.openxmlformats.org/officeDocument/2006/relationships/image" Target="../media/image5.tiff"/><Relationship Id="rId12" Type="http://schemas.openxmlformats.org/officeDocument/2006/relationships/image" Target="../media/image10.png"/><Relationship Id="rId17" Type="http://schemas.openxmlformats.org/officeDocument/2006/relationships/image" Target="../media/image15.png"/><Relationship Id="rId25" Type="http://schemas.openxmlformats.org/officeDocument/2006/relationships/image" Target="../media/image23.png"/><Relationship Id="rId33" Type="http://schemas.openxmlformats.org/officeDocument/2006/relationships/image" Target="../media/image31.png"/><Relationship Id="rId2" Type="http://schemas.openxmlformats.org/officeDocument/2006/relationships/notesSlide" Target="../notesSlides/notesSlide1.xml"/><Relationship Id="rId16" Type="http://schemas.openxmlformats.org/officeDocument/2006/relationships/image" Target="../media/image14.png"/><Relationship Id="rId20" Type="http://schemas.openxmlformats.org/officeDocument/2006/relationships/image" Target="../media/image18.png"/><Relationship Id="rId29" Type="http://schemas.openxmlformats.org/officeDocument/2006/relationships/image" Target="../media/image27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tiff"/><Relationship Id="rId11" Type="http://schemas.openxmlformats.org/officeDocument/2006/relationships/image" Target="../media/image9.png"/><Relationship Id="rId24" Type="http://schemas.openxmlformats.org/officeDocument/2006/relationships/image" Target="../media/image22.png"/><Relationship Id="rId32" Type="http://schemas.openxmlformats.org/officeDocument/2006/relationships/image" Target="../media/image30.png"/><Relationship Id="rId5" Type="http://schemas.openxmlformats.org/officeDocument/2006/relationships/image" Target="../media/image3.tiff"/><Relationship Id="rId15" Type="http://schemas.openxmlformats.org/officeDocument/2006/relationships/image" Target="../media/image13.png"/><Relationship Id="rId23" Type="http://schemas.openxmlformats.org/officeDocument/2006/relationships/image" Target="../media/image21.png"/><Relationship Id="rId28" Type="http://schemas.openxmlformats.org/officeDocument/2006/relationships/image" Target="../media/image26.png"/><Relationship Id="rId10" Type="http://schemas.openxmlformats.org/officeDocument/2006/relationships/image" Target="../media/image8.png"/><Relationship Id="rId19" Type="http://schemas.openxmlformats.org/officeDocument/2006/relationships/image" Target="../media/image17.png"/><Relationship Id="rId31" Type="http://schemas.openxmlformats.org/officeDocument/2006/relationships/image" Target="../media/image29.png"/><Relationship Id="rId4" Type="http://schemas.openxmlformats.org/officeDocument/2006/relationships/image" Target="../media/image2.tiff"/><Relationship Id="rId9" Type="http://schemas.openxmlformats.org/officeDocument/2006/relationships/image" Target="../media/image7.png"/><Relationship Id="rId14" Type="http://schemas.openxmlformats.org/officeDocument/2006/relationships/image" Target="../media/image12.png"/><Relationship Id="rId22" Type="http://schemas.openxmlformats.org/officeDocument/2006/relationships/image" Target="../media/image20.png"/><Relationship Id="rId27" Type="http://schemas.openxmlformats.org/officeDocument/2006/relationships/image" Target="../media/image25.png"/><Relationship Id="rId30" Type="http://schemas.openxmlformats.org/officeDocument/2006/relationships/image" Target="../media/image28.png"/><Relationship Id="rId8" Type="http://schemas.openxmlformats.org/officeDocument/2006/relationships/image" Target="../media/image6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0" name="Rectangle 399">
            <a:extLst>
              <a:ext uri="{FF2B5EF4-FFF2-40B4-BE49-F238E27FC236}">
                <a16:creationId xmlns:a16="http://schemas.microsoft.com/office/drawing/2014/main" id="{001523A3-D0A5-3447-9A4B-DA59FA07C8E9}"/>
              </a:ext>
            </a:extLst>
          </p:cNvPr>
          <p:cNvSpPr/>
          <p:nvPr/>
        </p:nvSpPr>
        <p:spPr>
          <a:xfrm>
            <a:off x="4438" y="-16629"/>
            <a:ext cx="9726896" cy="17640300"/>
          </a:xfrm>
          <a:prstGeom prst="rect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latin typeface="VAGRounded-Light" pitchFamily="2" charset="0"/>
            </a:endParaRP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5577E6DF-4EA3-D14D-8E13-28AB8D609DDE}"/>
              </a:ext>
            </a:extLst>
          </p:cNvPr>
          <p:cNvSpPr/>
          <p:nvPr/>
        </p:nvSpPr>
        <p:spPr>
          <a:xfrm>
            <a:off x="141098" y="-313678"/>
            <a:ext cx="9366739" cy="17054871"/>
          </a:xfrm>
          <a:prstGeom prst="rect">
            <a:avLst/>
          </a:prstGeom>
          <a:solidFill>
            <a:schemeClr val="bg1"/>
          </a:solidFill>
          <a:ln w="41275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 dirty="0">
              <a:latin typeface="Comic Sans MS" panose="030F0702030302020204" pitchFamily="66" charset="0"/>
            </a:endParaRPr>
          </a:p>
        </p:txBody>
      </p:sp>
      <p:pic>
        <p:nvPicPr>
          <p:cNvPr id="37" name="Picture 36">
            <a:extLst>
              <a:ext uri="{FF2B5EF4-FFF2-40B4-BE49-F238E27FC236}">
                <a16:creationId xmlns:a16="http://schemas.microsoft.com/office/drawing/2014/main" id="{51C9BE09-77E1-3449-8E3A-DD6651C03905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b="8115"/>
          <a:stretch/>
        </p:blipFill>
        <p:spPr>
          <a:xfrm>
            <a:off x="9205835" y="26835780"/>
            <a:ext cx="477875" cy="215696"/>
          </a:xfrm>
          <a:prstGeom prst="rect">
            <a:avLst/>
          </a:prstGeom>
        </p:spPr>
      </p:pic>
      <p:sp>
        <p:nvSpPr>
          <p:cNvPr id="15" name="Block Arc 14">
            <a:extLst>
              <a:ext uri="{FF2B5EF4-FFF2-40B4-BE49-F238E27FC236}">
                <a16:creationId xmlns:a16="http://schemas.microsoft.com/office/drawing/2014/main" id="{D2F97453-494C-5746-8E17-4A67EE1BF309}"/>
              </a:ext>
            </a:extLst>
          </p:cNvPr>
          <p:cNvSpPr/>
          <p:nvPr/>
        </p:nvSpPr>
        <p:spPr>
          <a:xfrm rot="16200000">
            <a:off x="786903" y="13650370"/>
            <a:ext cx="2780712" cy="2184400"/>
          </a:xfrm>
          <a:prstGeom prst="blockArc">
            <a:avLst>
              <a:gd name="adj1" fmla="val 10794188"/>
              <a:gd name="adj2" fmla="val 156513"/>
              <a:gd name="adj3" fmla="val 28217"/>
            </a:avLst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  <a:latin typeface="VAGRounded-Light" pitchFamily="2" charset="0"/>
            </a:endParaRPr>
          </a:p>
        </p:txBody>
      </p:sp>
      <p:sp>
        <p:nvSpPr>
          <p:cNvPr id="114" name="Rectangle 113">
            <a:extLst>
              <a:ext uri="{FF2B5EF4-FFF2-40B4-BE49-F238E27FC236}">
                <a16:creationId xmlns:a16="http://schemas.microsoft.com/office/drawing/2014/main" id="{361D24CC-941E-4C47-B0EC-E144352A4A74}"/>
              </a:ext>
            </a:extLst>
          </p:cNvPr>
          <p:cNvSpPr/>
          <p:nvPr/>
        </p:nvSpPr>
        <p:spPr>
          <a:xfrm>
            <a:off x="2167733" y="15522198"/>
            <a:ext cx="6361359" cy="610731"/>
          </a:xfrm>
          <a:prstGeom prst="rect">
            <a:avLst/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atin typeface="VAGRounded-Light" pitchFamily="2" charset="0"/>
            </a:endParaRPr>
          </a:p>
        </p:txBody>
      </p:sp>
      <p:sp>
        <p:nvSpPr>
          <p:cNvPr id="132" name="Block Arc 131">
            <a:extLst>
              <a:ext uri="{FF2B5EF4-FFF2-40B4-BE49-F238E27FC236}">
                <a16:creationId xmlns:a16="http://schemas.microsoft.com/office/drawing/2014/main" id="{2ABDDAA7-1330-5846-8957-036F466F9A01}"/>
              </a:ext>
            </a:extLst>
          </p:cNvPr>
          <p:cNvSpPr/>
          <p:nvPr/>
        </p:nvSpPr>
        <p:spPr>
          <a:xfrm rot="5400000" flipH="1">
            <a:off x="6443925" y="11325473"/>
            <a:ext cx="2847721" cy="2464725"/>
          </a:xfrm>
          <a:prstGeom prst="blockArc">
            <a:avLst>
              <a:gd name="adj1" fmla="val 10800000"/>
              <a:gd name="adj2" fmla="val 77149"/>
              <a:gd name="adj3" fmla="val 26254"/>
            </a:avLst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  <a:latin typeface="VAGRounded-Light" pitchFamily="2" charset="0"/>
            </a:endParaRPr>
          </a:p>
        </p:txBody>
      </p:sp>
      <p:sp>
        <p:nvSpPr>
          <p:cNvPr id="133" name="Rectangle 132">
            <a:extLst>
              <a:ext uri="{FF2B5EF4-FFF2-40B4-BE49-F238E27FC236}">
                <a16:creationId xmlns:a16="http://schemas.microsoft.com/office/drawing/2014/main" id="{8EE221F3-E29A-7E44-BA3E-4DDEF353168D}"/>
              </a:ext>
            </a:extLst>
          </p:cNvPr>
          <p:cNvSpPr/>
          <p:nvPr/>
        </p:nvSpPr>
        <p:spPr>
          <a:xfrm>
            <a:off x="2167734" y="13352216"/>
            <a:ext cx="5841999" cy="621843"/>
          </a:xfrm>
          <a:prstGeom prst="rect">
            <a:avLst/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atin typeface="VAGRounded-Light" pitchFamily="2" charset="0"/>
            </a:endParaRPr>
          </a:p>
        </p:txBody>
      </p:sp>
      <p:sp>
        <p:nvSpPr>
          <p:cNvPr id="135" name="Rectangle 134">
            <a:extLst>
              <a:ext uri="{FF2B5EF4-FFF2-40B4-BE49-F238E27FC236}">
                <a16:creationId xmlns:a16="http://schemas.microsoft.com/office/drawing/2014/main" id="{BBA4EACD-79B2-9047-926C-4179677F6DF3}"/>
              </a:ext>
            </a:extLst>
          </p:cNvPr>
          <p:cNvSpPr/>
          <p:nvPr/>
        </p:nvSpPr>
        <p:spPr>
          <a:xfrm>
            <a:off x="2032661" y="11131055"/>
            <a:ext cx="5841604" cy="654970"/>
          </a:xfrm>
          <a:prstGeom prst="rect">
            <a:avLst/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atin typeface="VAGRounded-Light" pitchFamily="2" charset="0"/>
            </a:endParaRPr>
          </a:p>
        </p:txBody>
      </p:sp>
      <p:sp>
        <p:nvSpPr>
          <p:cNvPr id="136" name="Block Arc 135">
            <a:extLst>
              <a:ext uri="{FF2B5EF4-FFF2-40B4-BE49-F238E27FC236}">
                <a16:creationId xmlns:a16="http://schemas.microsoft.com/office/drawing/2014/main" id="{28EF7BC0-BD7F-BD4C-8DBE-13C9030B0FE6}"/>
              </a:ext>
            </a:extLst>
          </p:cNvPr>
          <p:cNvSpPr/>
          <p:nvPr/>
        </p:nvSpPr>
        <p:spPr>
          <a:xfrm rot="16200000">
            <a:off x="641724" y="9267774"/>
            <a:ext cx="2844580" cy="2273606"/>
          </a:xfrm>
          <a:prstGeom prst="blockArc">
            <a:avLst>
              <a:gd name="adj1" fmla="val 10726998"/>
              <a:gd name="adj2" fmla="val 263439"/>
              <a:gd name="adj3" fmla="val 28511"/>
            </a:avLst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  <a:latin typeface="VAGRounded-Light" pitchFamily="2" charset="0"/>
            </a:endParaRPr>
          </a:p>
        </p:txBody>
      </p:sp>
      <p:sp>
        <p:nvSpPr>
          <p:cNvPr id="140" name="Block Arc 139">
            <a:extLst>
              <a:ext uri="{FF2B5EF4-FFF2-40B4-BE49-F238E27FC236}">
                <a16:creationId xmlns:a16="http://schemas.microsoft.com/office/drawing/2014/main" id="{E050A4CB-2DFF-4C43-B71B-CB7634BAF8C7}"/>
              </a:ext>
            </a:extLst>
          </p:cNvPr>
          <p:cNvSpPr/>
          <p:nvPr/>
        </p:nvSpPr>
        <p:spPr>
          <a:xfrm rot="5400000" flipH="1">
            <a:off x="6416558" y="7075549"/>
            <a:ext cx="2815300" cy="2287911"/>
          </a:xfrm>
          <a:prstGeom prst="blockArc">
            <a:avLst>
              <a:gd name="adj1" fmla="val 10800000"/>
              <a:gd name="adj2" fmla="val 1572"/>
              <a:gd name="adj3" fmla="val 27649"/>
            </a:avLst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  <a:latin typeface="VAGRounded-Light" pitchFamily="2" charset="0"/>
            </a:endParaRPr>
          </a:p>
        </p:txBody>
      </p:sp>
      <p:sp>
        <p:nvSpPr>
          <p:cNvPr id="141" name="Rectangle 140">
            <a:extLst>
              <a:ext uri="{FF2B5EF4-FFF2-40B4-BE49-F238E27FC236}">
                <a16:creationId xmlns:a16="http://schemas.microsoft.com/office/drawing/2014/main" id="{4ED9223C-B305-724C-860B-8788F8ED72BC}"/>
              </a:ext>
            </a:extLst>
          </p:cNvPr>
          <p:cNvSpPr/>
          <p:nvPr/>
        </p:nvSpPr>
        <p:spPr>
          <a:xfrm>
            <a:off x="2073323" y="8974103"/>
            <a:ext cx="5909338" cy="652772"/>
          </a:xfrm>
          <a:custGeom>
            <a:avLst/>
            <a:gdLst>
              <a:gd name="connsiteX0" fmla="*/ 0 w 5909338"/>
              <a:gd name="connsiteY0" fmla="*/ 0 h 642380"/>
              <a:gd name="connsiteX1" fmla="*/ 5909338 w 5909338"/>
              <a:gd name="connsiteY1" fmla="*/ 0 h 642380"/>
              <a:gd name="connsiteX2" fmla="*/ 5909338 w 5909338"/>
              <a:gd name="connsiteY2" fmla="*/ 642380 h 642380"/>
              <a:gd name="connsiteX3" fmla="*/ 0 w 5909338"/>
              <a:gd name="connsiteY3" fmla="*/ 642380 h 642380"/>
              <a:gd name="connsiteX4" fmla="*/ 0 w 5909338"/>
              <a:gd name="connsiteY4" fmla="*/ 0 h 642380"/>
              <a:gd name="connsiteX0" fmla="*/ 0 w 5909338"/>
              <a:gd name="connsiteY0" fmla="*/ 0 h 642380"/>
              <a:gd name="connsiteX1" fmla="*/ 5909338 w 5909338"/>
              <a:gd name="connsiteY1" fmla="*/ 0 h 642380"/>
              <a:gd name="connsiteX2" fmla="*/ 5909338 w 5909338"/>
              <a:gd name="connsiteY2" fmla="*/ 637185 h 642380"/>
              <a:gd name="connsiteX3" fmla="*/ 0 w 5909338"/>
              <a:gd name="connsiteY3" fmla="*/ 642380 h 642380"/>
              <a:gd name="connsiteX4" fmla="*/ 0 w 5909338"/>
              <a:gd name="connsiteY4" fmla="*/ 0 h 642380"/>
              <a:gd name="connsiteX0" fmla="*/ 0 w 5909338"/>
              <a:gd name="connsiteY0" fmla="*/ 0 h 642381"/>
              <a:gd name="connsiteX1" fmla="*/ 5909338 w 5909338"/>
              <a:gd name="connsiteY1" fmla="*/ 0 h 642381"/>
              <a:gd name="connsiteX2" fmla="*/ 5831406 w 5909338"/>
              <a:gd name="connsiteY2" fmla="*/ 642381 h 642381"/>
              <a:gd name="connsiteX3" fmla="*/ 0 w 5909338"/>
              <a:gd name="connsiteY3" fmla="*/ 642380 h 642381"/>
              <a:gd name="connsiteX4" fmla="*/ 0 w 5909338"/>
              <a:gd name="connsiteY4" fmla="*/ 0 h 642381"/>
              <a:gd name="connsiteX0" fmla="*/ 0 w 5909338"/>
              <a:gd name="connsiteY0" fmla="*/ 0 h 652772"/>
              <a:gd name="connsiteX1" fmla="*/ 5909338 w 5909338"/>
              <a:gd name="connsiteY1" fmla="*/ 0 h 652772"/>
              <a:gd name="connsiteX2" fmla="*/ 5826211 w 5909338"/>
              <a:gd name="connsiteY2" fmla="*/ 652772 h 652772"/>
              <a:gd name="connsiteX3" fmla="*/ 0 w 5909338"/>
              <a:gd name="connsiteY3" fmla="*/ 642380 h 652772"/>
              <a:gd name="connsiteX4" fmla="*/ 0 w 5909338"/>
              <a:gd name="connsiteY4" fmla="*/ 0 h 65277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5909338" h="652772">
                <a:moveTo>
                  <a:pt x="0" y="0"/>
                </a:moveTo>
                <a:lnTo>
                  <a:pt x="5909338" y="0"/>
                </a:lnTo>
                <a:lnTo>
                  <a:pt x="5826211" y="652772"/>
                </a:lnTo>
                <a:lnTo>
                  <a:pt x="0" y="642380"/>
                </a:lnTo>
                <a:lnTo>
                  <a:pt x="0" y="0"/>
                </a:lnTo>
                <a:close/>
              </a:path>
            </a:pathLst>
          </a:cu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atin typeface="VAGRounded-Light" pitchFamily="2" charset="0"/>
            </a:endParaRPr>
          </a:p>
        </p:txBody>
      </p:sp>
      <p:sp>
        <p:nvSpPr>
          <p:cNvPr id="142" name="Rectangle 141">
            <a:extLst>
              <a:ext uri="{FF2B5EF4-FFF2-40B4-BE49-F238E27FC236}">
                <a16:creationId xmlns:a16="http://schemas.microsoft.com/office/drawing/2014/main" id="{5B6ECEE5-8B0A-BE49-88D6-380CCB5771D4}"/>
              </a:ext>
            </a:extLst>
          </p:cNvPr>
          <p:cNvSpPr/>
          <p:nvPr/>
        </p:nvSpPr>
        <p:spPr>
          <a:xfrm>
            <a:off x="2114179" y="6821733"/>
            <a:ext cx="5827821" cy="617391"/>
          </a:xfrm>
          <a:prstGeom prst="rect">
            <a:avLst/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atin typeface="VAGRounded-Light" pitchFamily="2" charset="0"/>
            </a:endParaRPr>
          </a:p>
        </p:txBody>
      </p:sp>
      <p:sp>
        <p:nvSpPr>
          <p:cNvPr id="143" name="Block Arc 142">
            <a:extLst>
              <a:ext uri="{FF2B5EF4-FFF2-40B4-BE49-F238E27FC236}">
                <a16:creationId xmlns:a16="http://schemas.microsoft.com/office/drawing/2014/main" id="{F9A4C65A-77AF-D444-B52E-87C937A7CC66}"/>
              </a:ext>
            </a:extLst>
          </p:cNvPr>
          <p:cNvSpPr/>
          <p:nvPr/>
        </p:nvSpPr>
        <p:spPr>
          <a:xfrm rot="16200000">
            <a:off x="728064" y="4935327"/>
            <a:ext cx="2824487" cy="2184400"/>
          </a:xfrm>
          <a:prstGeom prst="blockArc">
            <a:avLst>
              <a:gd name="adj1" fmla="val 10800000"/>
              <a:gd name="adj2" fmla="val 156513"/>
              <a:gd name="adj3" fmla="val 28217"/>
            </a:avLst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  <a:latin typeface="VAGRounded-Light" pitchFamily="2" charset="0"/>
            </a:endParaRPr>
          </a:p>
        </p:txBody>
      </p:sp>
      <p:sp>
        <p:nvSpPr>
          <p:cNvPr id="214" name="Block Arc 213">
            <a:extLst>
              <a:ext uri="{FF2B5EF4-FFF2-40B4-BE49-F238E27FC236}">
                <a16:creationId xmlns:a16="http://schemas.microsoft.com/office/drawing/2014/main" id="{9BB00DD6-C4C4-7348-AD3E-28EAE4D8492B}"/>
              </a:ext>
            </a:extLst>
          </p:cNvPr>
          <p:cNvSpPr/>
          <p:nvPr/>
        </p:nvSpPr>
        <p:spPr>
          <a:xfrm rot="5400000" flipH="1">
            <a:off x="6435774" y="2764840"/>
            <a:ext cx="2847721" cy="2184400"/>
          </a:xfrm>
          <a:prstGeom prst="blockArc">
            <a:avLst>
              <a:gd name="adj1" fmla="val 10800000"/>
              <a:gd name="adj2" fmla="val 1572"/>
              <a:gd name="adj3" fmla="val 27649"/>
            </a:avLst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  <a:latin typeface="VAGRounded-Light" pitchFamily="2" charset="0"/>
            </a:endParaRPr>
          </a:p>
        </p:txBody>
      </p:sp>
      <p:sp>
        <p:nvSpPr>
          <p:cNvPr id="215" name="Rectangle 214">
            <a:extLst>
              <a:ext uri="{FF2B5EF4-FFF2-40B4-BE49-F238E27FC236}">
                <a16:creationId xmlns:a16="http://schemas.microsoft.com/office/drawing/2014/main" id="{19CB39D4-AD12-0B45-8E85-C9D1845FD3AE}"/>
              </a:ext>
            </a:extLst>
          </p:cNvPr>
          <p:cNvSpPr/>
          <p:nvPr/>
        </p:nvSpPr>
        <p:spPr>
          <a:xfrm>
            <a:off x="2114181" y="4676732"/>
            <a:ext cx="5827819" cy="604171"/>
          </a:xfrm>
          <a:prstGeom prst="rect">
            <a:avLst/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atin typeface="VAGRounded-Light" pitchFamily="2" charset="0"/>
            </a:endParaRPr>
          </a:p>
        </p:txBody>
      </p:sp>
      <p:sp>
        <p:nvSpPr>
          <p:cNvPr id="218" name="Oval 217">
            <a:extLst>
              <a:ext uri="{FF2B5EF4-FFF2-40B4-BE49-F238E27FC236}">
                <a16:creationId xmlns:a16="http://schemas.microsoft.com/office/drawing/2014/main" id="{93022D3B-34E7-7A4B-A8E5-560DEA516668}"/>
              </a:ext>
            </a:extLst>
          </p:cNvPr>
          <p:cNvSpPr/>
          <p:nvPr/>
        </p:nvSpPr>
        <p:spPr>
          <a:xfrm>
            <a:off x="1936100" y="4285660"/>
            <a:ext cx="1214980" cy="1304869"/>
          </a:xfrm>
          <a:prstGeom prst="ellipse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atin typeface="VAGRounded-Light" pitchFamily="2" charset="0"/>
            </a:endParaRPr>
          </a:p>
        </p:txBody>
      </p:sp>
      <p:sp>
        <p:nvSpPr>
          <p:cNvPr id="219" name="Oval 218">
            <a:extLst>
              <a:ext uri="{FF2B5EF4-FFF2-40B4-BE49-F238E27FC236}">
                <a16:creationId xmlns:a16="http://schemas.microsoft.com/office/drawing/2014/main" id="{84983B9C-0FBB-A043-AF69-BE33CCD6172D}"/>
              </a:ext>
            </a:extLst>
          </p:cNvPr>
          <p:cNvSpPr/>
          <p:nvPr/>
        </p:nvSpPr>
        <p:spPr>
          <a:xfrm>
            <a:off x="2090499" y="4549295"/>
            <a:ext cx="841075" cy="903301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atin typeface="VAGRounded-Light" pitchFamily="2" charset="0"/>
            </a:endParaRPr>
          </a:p>
        </p:txBody>
      </p:sp>
      <p:sp>
        <p:nvSpPr>
          <p:cNvPr id="220" name="Oval 219">
            <a:extLst>
              <a:ext uri="{FF2B5EF4-FFF2-40B4-BE49-F238E27FC236}">
                <a16:creationId xmlns:a16="http://schemas.microsoft.com/office/drawing/2014/main" id="{73B2E537-2E94-164D-A891-794C913A475F}"/>
              </a:ext>
            </a:extLst>
          </p:cNvPr>
          <p:cNvSpPr/>
          <p:nvPr/>
        </p:nvSpPr>
        <p:spPr>
          <a:xfrm>
            <a:off x="4947237" y="6449281"/>
            <a:ext cx="1214980" cy="1304869"/>
          </a:xfrm>
          <a:prstGeom prst="ellipse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atin typeface="VAGRounded-Light" pitchFamily="2" charset="0"/>
            </a:endParaRPr>
          </a:p>
        </p:txBody>
      </p:sp>
      <p:sp>
        <p:nvSpPr>
          <p:cNvPr id="221" name="Oval 220">
            <a:extLst>
              <a:ext uri="{FF2B5EF4-FFF2-40B4-BE49-F238E27FC236}">
                <a16:creationId xmlns:a16="http://schemas.microsoft.com/office/drawing/2014/main" id="{7F00163B-8BDB-AF44-A463-AD1ACB8794F0}"/>
              </a:ext>
            </a:extLst>
          </p:cNvPr>
          <p:cNvSpPr/>
          <p:nvPr/>
        </p:nvSpPr>
        <p:spPr>
          <a:xfrm>
            <a:off x="5027992" y="6583313"/>
            <a:ext cx="841075" cy="903301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atin typeface="VAGRounded-Light" pitchFamily="2" charset="0"/>
            </a:endParaRPr>
          </a:p>
        </p:txBody>
      </p:sp>
      <p:sp>
        <p:nvSpPr>
          <p:cNvPr id="224" name="Oval 223">
            <a:extLst>
              <a:ext uri="{FF2B5EF4-FFF2-40B4-BE49-F238E27FC236}">
                <a16:creationId xmlns:a16="http://schemas.microsoft.com/office/drawing/2014/main" id="{ACF0C630-75E2-F848-B9E5-7E5905E2C993}"/>
              </a:ext>
            </a:extLst>
          </p:cNvPr>
          <p:cNvSpPr/>
          <p:nvPr/>
        </p:nvSpPr>
        <p:spPr>
          <a:xfrm>
            <a:off x="1266273" y="10726381"/>
            <a:ext cx="1214980" cy="1304869"/>
          </a:xfrm>
          <a:prstGeom prst="ellipse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atin typeface="VAGRounded-Light" pitchFamily="2" charset="0"/>
            </a:endParaRPr>
          </a:p>
        </p:txBody>
      </p:sp>
      <p:sp>
        <p:nvSpPr>
          <p:cNvPr id="225" name="Oval 224">
            <a:extLst>
              <a:ext uri="{FF2B5EF4-FFF2-40B4-BE49-F238E27FC236}">
                <a16:creationId xmlns:a16="http://schemas.microsoft.com/office/drawing/2014/main" id="{37258FC4-E633-1F40-B961-0AFD7DEF4AD4}"/>
              </a:ext>
            </a:extLst>
          </p:cNvPr>
          <p:cNvSpPr/>
          <p:nvPr/>
        </p:nvSpPr>
        <p:spPr>
          <a:xfrm>
            <a:off x="1433817" y="10928006"/>
            <a:ext cx="841075" cy="903301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atin typeface="VAGRounded-Light" pitchFamily="2" charset="0"/>
            </a:endParaRPr>
          </a:p>
        </p:txBody>
      </p:sp>
      <p:sp>
        <p:nvSpPr>
          <p:cNvPr id="226" name="Oval 225">
            <a:extLst>
              <a:ext uri="{FF2B5EF4-FFF2-40B4-BE49-F238E27FC236}">
                <a16:creationId xmlns:a16="http://schemas.microsoft.com/office/drawing/2014/main" id="{A716D0B4-6237-2645-A384-C1B927AF0552}"/>
              </a:ext>
            </a:extLst>
          </p:cNvPr>
          <p:cNvSpPr/>
          <p:nvPr/>
        </p:nvSpPr>
        <p:spPr>
          <a:xfrm>
            <a:off x="8167924" y="11470315"/>
            <a:ext cx="1214980" cy="1304869"/>
          </a:xfrm>
          <a:prstGeom prst="ellipse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atin typeface="VAGRounded-Light" pitchFamily="2" charset="0"/>
            </a:endParaRPr>
          </a:p>
        </p:txBody>
      </p:sp>
      <p:sp>
        <p:nvSpPr>
          <p:cNvPr id="227" name="Oval 226">
            <a:extLst>
              <a:ext uri="{FF2B5EF4-FFF2-40B4-BE49-F238E27FC236}">
                <a16:creationId xmlns:a16="http://schemas.microsoft.com/office/drawing/2014/main" id="{7112001F-C49E-A041-A930-D9070852FCB6}"/>
              </a:ext>
            </a:extLst>
          </p:cNvPr>
          <p:cNvSpPr/>
          <p:nvPr/>
        </p:nvSpPr>
        <p:spPr>
          <a:xfrm>
            <a:off x="8363181" y="11714743"/>
            <a:ext cx="841075" cy="903301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atin typeface="VAGRounded-Light" pitchFamily="2" charset="0"/>
            </a:endParaRPr>
          </a:p>
        </p:txBody>
      </p:sp>
      <p:sp>
        <p:nvSpPr>
          <p:cNvPr id="42" name="Rectangle 41">
            <a:extLst>
              <a:ext uri="{FF2B5EF4-FFF2-40B4-BE49-F238E27FC236}">
                <a16:creationId xmlns:a16="http://schemas.microsoft.com/office/drawing/2014/main" id="{6B5CF508-9F97-7344-A588-8737134FC758}"/>
              </a:ext>
            </a:extLst>
          </p:cNvPr>
          <p:cNvSpPr/>
          <p:nvPr/>
        </p:nvSpPr>
        <p:spPr>
          <a:xfrm>
            <a:off x="1785122" y="2459522"/>
            <a:ext cx="6023138" cy="629361"/>
          </a:xfrm>
          <a:prstGeom prst="rect">
            <a:avLst/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atin typeface="VAGRounded-Light" pitchFamily="2" charset="0"/>
            </a:endParaRPr>
          </a:p>
        </p:txBody>
      </p:sp>
      <p:sp>
        <p:nvSpPr>
          <p:cNvPr id="18" name="Oval 17">
            <a:extLst>
              <a:ext uri="{FF2B5EF4-FFF2-40B4-BE49-F238E27FC236}">
                <a16:creationId xmlns:a16="http://schemas.microsoft.com/office/drawing/2014/main" id="{E3AE9E14-E10F-B948-9B98-448B424F5230}"/>
              </a:ext>
            </a:extLst>
          </p:cNvPr>
          <p:cNvSpPr/>
          <p:nvPr/>
        </p:nvSpPr>
        <p:spPr>
          <a:xfrm>
            <a:off x="7612682" y="2287656"/>
            <a:ext cx="1214980" cy="1304869"/>
          </a:xfrm>
          <a:prstGeom prst="ellipse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atin typeface="VAGRounded-Light" pitchFamily="2" charset="0"/>
            </a:endParaRPr>
          </a:p>
        </p:txBody>
      </p:sp>
      <p:sp>
        <p:nvSpPr>
          <p:cNvPr id="217" name="Oval 216">
            <a:extLst>
              <a:ext uri="{FF2B5EF4-FFF2-40B4-BE49-F238E27FC236}">
                <a16:creationId xmlns:a16="http://schemas.microsoft.com/office/drawing/2014/main" id="{4223162F-40D5-754F-8102-37C01098A339}"/>
              </a:ext>
            </a:extLst>
          </p:cNvPr>
          <p:cNvSpPr/>
          <p:nvPr/>
        </p:nvSpPr>
        <p:spPr>
          <a:xfrm>
            <a:off x="7799636" y="2488441"/>
            <a:ext cx="841075" cy="903301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atin typeface="VAGRounded-Light" pitchFamily="2" charset="0"/>
            </a:endParaRPr>
          </a:p>
        </p:txBody>
      </p:sp>
      <p:sp>
        <p:nvSpPr>
          <p:cNvPr id="46" name="Triangle 45">
            <a:extLst>
              <a:ext uri="{FF2B5EF4-FFF2-40B4-BE49-F238E27FC236}">
                <a16:creationId xmlns:a16="http://schemas.microsoft.com/office/drawing/2014/main" id="{B85D31BE-9BE0-3341-86C3-0BFD563EAA1B}"/>
              </a:ext>
            </a:extLst>
          </p:cNvPr>
          <p:cNvSpPr/>
          <p:nvPr/>
        </p:nvSpPr>
        <p:spPr>
          <a:xfrm rot="16200000">
            <a:off x="992866" y="2404929"/>
            <a:ext cx="938427" cy="735967"/>
          </a:xfrm>
          <a:prstGeom prst="triangle">
            <a:avLst/>
          </a:prstGeom>
          <a:gradFill>
            <a:gsLst>
              <a:gs pos="0">
                <a:schemeClr val="accent1">
                  <a:lumMod val="5000"/>
                  <a:lumOff val="95000"/>
                </a:schemeClr>
              </a:gs>
              <a:gs pos="38000">
                <a:schemeClr val="accent1">
                  <a:lumMod val="45000"/>
                  <a:lumOff val="55000"/>
                </a:schemeClr>
              </a:gs>
              <a:gs pos="39000">
                <a:schemeClr val="accent1">
                  <a:lumMod val="45000"/>
                  <a:lumOff val="55000"/>
                </a:schemeClr>
              </a:gs>
              <a:gs pos="84000">
                <a:srgbClr val="002060"/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latin typeface="VAGRounded-Light" pitchFamily="2" charset="0"/>
            </a:endParaRPr>
          </a:p>
        </p:txBody>
      </p:sp>
      <p:sp>
        <p:nvSpPr>
          <p:cNvPr id="48" name="Triangle 47">
            <a:extLst>
              <a:ext uri="{FF2B5EF4-FFF2-40B4-BE49-F238E27FC236}">
                <a16:creationId xmlns:a16="http://schemas.microsoft.com/office/drawing/2014/main" id="{B201E9A5-DE62-6846-B785-23CB32968E1A}"/>
              </a:ext>
            </a:extLst>
          </p:cNvPr>
          <p:cNvSpPr/>
          <p:nvPr/>
        </p:nvSpPr>
        <p:spPr>
          <a:xfrm>
            <a:off x="2909560" y="1393692"/>
            <a:ext cx="731521" cy="642998"/>
          </a:xfrm>
          <a:prstGeom prst="triangle">
            <a:avLst/>
          </a:prstGeom>
          <a:gradFill flip="none" rotWithShape="1">
            <a:gsLst>
              <a:gs pos="1000">
                <a:schemeClr val="accent1">
                  <a:lumMod val="5000"/>
                  <a:lumOff val="95000"/>
                </a:schemeClr>
              </a:gs>
              <a:gs pos="47000">
                <a:schemeClr val="accent1">
                  <a:lumMod val="45000"/>
                  <a:lumOff val="55000"/>
                </a:schemeClr>
              </a:gs>
              <a:gs pos="46000">
                <a:schemeClr val="accent1">
                  <a:lumMod val="45000"/>
                  <a:lumOff val="55000"/>
                </a:schemeClr>
              </a:gs>
              <a:gs pos="84000">
                <a:srgbClr val="002060"/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latin typeface="VAGRounded-Light" pitchFamily="2" charset="0"/>
            </a:endParaRPr>
          </a:p>
        </p:txBody>
      </p:sp>
      <p:sp>
        <p:nvSpPr>
          <p:cNvPr id="51" name="Rectangle 50">
            <a:extLst>
              <a:ext uri="{FF2B5EF4-FFF2-40B4-BE49-F238E27FC236}">
                <a16:creationId xmlns:a16="http://schemas.microsoft.com/office/drawing/2014/main" id="{6CC80915-8218-2D48-9376-49B5BC160739}"/>
              </a:ext>
            </a:extLst>
          </p:cNvPr>
          <p:cNvSpPr/>
          <p:nvPr/>
        </p:nvSpPr>
        <p:spPr>
          <a:xfrm rot="16200000">
            <a:off x="2752824" y="2310290"/>
            <a:ext cx="1057175" cy="490600"/>
          </a:xfrm>
          <a:prstGeom prst="rect">
            <a:avLst/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atin typeface="VAGRounded-Light" pitchFamily="2" charset="0"/>
            </a:endParaRPr>
          </a:p>
        </p:txBody>
      </p:sp>
      <p:grpSp>
        <p:nvGrpSpPr>
          <p:cNvPr id="9" name="Group 8"/>
          <p:cNvGrpSpPr/>
          <p:nvPr/>
        </p:nvGrpSpPr>
        <p:grpSpPr>
          <a:xfrm>
            <a:off x="840161" y="13752008"/>
            <a:ext cx="1214980" cy="1304869"/>
            <a:chOff x="354135" y="14704349"/>
            <a:chExt cx="1214980" cy="1304869"/>
          </a:xfrm>
        </p:grpSpPr>
        <p:sp>
          <p:nvSpPr>
            <p:cNvPr id="228" name="Oval 227">
              <a:extLst>
                <a:ext uri="{FF2B5EF4-FFF2-40B4-BE49-F238E27FC236}">
                  <a16:creationId xmlns:a16="http://schemas.microsoft.com/office/drawing/2014/main" id="{AB96207F-9876-7A4C-8CB8-0378596E3D43}"/>
                </a:ext>
              </a:extLst>
            </p:cNvPr>
            <p:cNvSpPr/>
            <p:nvPr/>
          </p:nvSpPr>
          <p:spPr>
            <a:xfrm>
              <a:off x="354135" y="14704349"/>
              <a:ext cx="1214980" cy="1304869"/>
            </a:xfrm>
            <a:prstGeom prst="ellipse">
              <a:avLst/>
            </a:prstGeom>
            <a:solidFill>
              <a:srgbClr val="00B0F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latin typeface="VAGRounded-Light" pitchFamily="2" charset="0"/>
              </a:endParaRPr>
            </a:p>
          </p:txBody>
        </p:sp>
        <p:sp>
          <p:nvSpPr>
            <p:cNvPr id="229" name="Oval 228">
              <a:extLst>
                <a:ext uri="{FF2B5EF4-FFF2-40B4-BE49-F238E27FC236}">
                  <a16:creationId xmlns:a16="http://schemas.microsoft.com/office/drawing/2014/main" id="{78D87C2B-4ED1-1C4B-B314-D95374A7846D}"/>
                </a:ext>
              </a:extLst>
            </p:cNvPr>
            <p:cNvSpPr/>
            <p:nvPr/>
          </p:nvSpPr>
          <p:spPr>
            <a:xfrm>
              <a:off x="541089" y="14905134"/>
              <a:ext cx="841075" cy="903301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latin typeface="VAGRounded-Light" pitchFamily="2" charset="0"/>
              </a:endParaRPr>
            </a:p>
          </p:txBody>
        </p:sp>
        <p:sp>
          <p:nvSpPr>
            <p:cNvPr id="53" name="TextBox 52">
              <a:extLst>
                <a:ext uri="{FF2B5EF4-FFF2-40B4-BE49-F238E27FC236}">
                  <a16:creationId xmlns:a16="http://schemas.microsoft.com/office/drawing/2014/main" id="{2BE9DFE9-D2AE-C14C-AB63-41C6DF192559}"/>
                </a:ext>
              </a:extLst>
            </p:cNvPr>
            <p:cNvSpPr txBox="1"/>
            <p:nvPr/>
          </p:nvSpPr>
          <p:spPr>
            <a:xfrm>
              <a:off x="524250" y="14980003"/>
              <a:ext cx="841074" cy="27699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200" b="1" dirty="0">
                  <a:latin typeface="VAGRounded-Light" pitchFamily="2" charset="0"/>
                </a:rPr>
                <a:t>YEAR</a:t>
              </a:r>
            </a:p>
          </p:txBody>
        </p:sp>
        <p:sp>
          <p:nvSpPr>
            <p:cNvPr id="54" name="TextBox 53">
              <a:extLst>
                <a:ext uri="{FF2B5EF4-FFF2-40B4-BE49-F238E27FC236}">
                  <a16:creationId xmlns:a16="http://schemas.microsoft.com/office/drawing/2014/main" id="{B87A07DE-C984-5043-ABB4-D3D967D43357}"/>
                </a:ext>
              </a:extLst>
            </p:cNvPr>
            <p:cNvSpPr txBox="1"/>
            <p:nvPr/>
          </p:nvSpPr>
          <p:spPr>
            <a:xfrm>
              <a:off x="526871" y="15064575"/>
              <a:ext cx="841074" cy="82718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4800" b="1" dirty="0">
                  <a:latin typeface="VAGRounded-Light" pitchFamily="2" charset="0"/>
                </a:rPr>
                <a:t>6</a:t>
              </a:r>
            </a:p>
          </p:txBody>
        </p:sp>
      </p:grpSp>
      <p:sp>
        <p:nvSpPr>
          <p:cNvPr id="55" name="TextBox 54">
            <a:extLst>
              <a:ext uri="{FF2B5EF4-FFF2-40B4-BE49-F238E27FC236}">
                <a16:creationId xmlns:a16="http://schemas.microsoft.com/office/drawing/2014/main" id="{E2392CED-199C-044B-8C83-9528D182044C}"/>
              </a:ext>
            </a:extLst>
          </p:cNvPr>
          <p:cNvSpPr txBox="1"/>
          <p:nvPr/>
        </p:nvSpPr>
        <p:spPr>
          <a:xfrm>
            <a:off x="8354877" y="11774043"/>
            <a:ext cx="841074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200" b="1" dirty="0">
                <a:latin typeface="VAGRounded-Light" pitchFamily="2" charset="0"/>
              </a:rPr>
              <a:t>YEAR</a:t>
            </a:r>
          </a:p>
        </p:txBody>
      </p:sp>
      <p:sp>
        <p:nvSpPr>
          <p:cNvPr id="56" name="TextBox 55">
            <a:extLst>
              <a:ext uri="{FF2B5EF4-FFF2-40B4-BE49-F238E27FC236}">
                <a16:creationId xmlns:a16="http://schemas.microsoft.com/office/drawing/2014/main" id="{0EC6A36B-BE5D-9742-9412-BEDB5350E9B4}"/>
              </a:ext>
            </a:extLst>
          </p:cNvPr>
          <p:cNvSpPr txBox="1"/>
          <p:nvPr/>
        </p:nvSpPr>
        <p:spPr>
          <a:xfrm>
            <a:off x="8390149" y="11848459"/>
            <a:ext cx="841074" cy="82718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800" b="1" dirty="0">
                <a:latin typeface="VAGRounded-Light" pitchFamily="2" charset="0"/>
              </a:rPr>
              <a:t>7</a:t>
            </a:r>
          </a:p>
        </p:txBody>
      </p:sp>
      <p:sp>
        <p:nvSpPr>
          <p:cNvPr id="57" name="TextBox 56">
            <a:extLst>
              <a:ext uri="{FF2B5EF4-FFF2-40B4-BE49-F238E27FC236}">
                <a16:creationId xmlns:a16="http://schemas.microsoft.com/office/drawing/2014/main" id="{F42C74E4-6C67-AB42-B00E-14010A9DAB4A}"/>
              </a:ext>
            </a:extLst>
          </p:cNvPr>
          <p:cNvSpPr txBox="1"/>
          <p:nvPr/>
        </p:nvSpPr>
        <p:spPr>
          <a:xfrm>
            <a:off x="1435540" y="10994100"/>
            <a:ext cx="841074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200" b="1" dirty="0">
                <a:latin typeface="VAGRounded-Light" pitchFamily="2" charset="0"/>
              </a:rPr>
              <a:t>YEAR</a:t>
            </a:r>
          </a:p>
        </p:txBody>
      </p:sp>
      <p:sp>
        <p:nvSpPr>
          <p:cNvPr id="58" name="TextBox 57">
            <a:extLst>
              <a:ext uri="{FF2B5EF4-FFF2-40B4-BE49-F238E27FC236}">
                <a16:creationId xmlns:a16="http://schemas.microsoft.com/office/drawing/2014/main" id="{A8E84878-B999-3E45-A62E-A5D9A1ABF6E1}"/>
              </a:ext>
            </a:extLst>
          </p:cNvPr>
          <p:cNvSpPr txBox="1"/>
          <p:nvPr/>
        </p:nvSpPr>
        <p:spPr>
          <a:xfrm>
            <a:off x="1441727" y="11030949"/>
            <a:ext cx="841074" cy="82718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800" b="1" dirty="0">
                <a:latin typeface="VAGRounded-Light" pitchFamily="2" charset="0"/>
              </a:rPr>
              <a:t>8</a:t>
            </a:r>
          </a:p>
        </p:txBody>
      </p:sp>
      <p:sp>
        <p:nvSpPr>
          <p:cNvPr id="61" name="TextBox 60">
            <a:extLst>
              <a:ext uri="{FF2B5EF4-FFF2-40B4-BE49-F238E27FC236}">
                <a16:creationId xmlns:a16="http://schemas.microsoft.com/office/drawing/2014/main" id="{560EBA4B-8AEC-D046-B76B-ED0FD5A6C7DD}"/>
              </a:ext>
            </a:extLst>
          </p:cNvPr>
          <p:cNvSpPr txBox="1"/>
          <p:nvPr/>
        </p:nvSpPr>
        <p:spPr>
          <a:xfrm>
            <a:off x="5002426" y="6620945"/>
            <a:ext cx="841074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200" b="1" dirty="0">
                <a:latin typeface="VAGRounded-Light" pitchFamily="2" charset="0"/>
              </a:rPr>
              <a:t>YEAR</a:t>
            </a:r>
          </a:p>
        </p:txBody>
      </p:sp>
      <p:sp>
        <p:nvSpPr>
          <p:cNvPr id="62" name="TextBox 61">
            <a:extLst>
              <a:ext uri="{FF2B5EF4-FFF2-40B4-BE49-F238E27FC236}">
                <a16:creationId xmlns:a16="http://schemas.microsoft.com/office/drawing/2014/main" id="{6219AB6F-CC39-9542-9CB4-66613FD228E7}"/>
              </a:ext>
            </a:extLst>
          </p:cNvPr>
          <p:cNvSpPr txBox="1"/>
          <p:nvPr/>
        </p:nvSpPr>
        <p:spPr>
          <a:xfrm>
            <a:off x="4988939" y="6726270"/>
            <a:ext cx="1575361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800" b="1" dirty="0">
                <a:latin typeface="VAGRounded-Light" pitchFamily="2" charset="0"/>
              </a:rPr>
              <a:t>10</a:t>
            </a:r>
          </a:p>
        </p:txBody>
      </p:sp>
      <p:sp>
        <p:nvSpPr>
          <p:cNvPr id="63" name="TextBox 62">
            <a:extLst>
              <a:ext uri="{FF2B5EF4-FFF2-40B4-BE49-F238E27FC236}">
                <a16:creationId xmlns:a16="http://schemas.microsoft.com/office/drawing/2014/main" id="{36F20039-ABEA-BE47-B3A0-6B1A5F7867BE}"/>
              </a:ext>
            </a:extLst>
          </p:cNvPr>
          <p:cNvSpPr txBox="1"/>
          <p:nvPr/>
        </p:nvSpPr>
        <p:spPr>
          <a:xfrm>
            <a:off x="2096800" y="4636596"/>
            <a:ext cx="841074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200" b="1" dirty="0">
                <a:latin typeface="VAGRounded-Light" pitchFamily="2" charset="0"/>
              </a:rPr>
              <a:t>YEAR</a:t>
            </a:r>
          </a:p>
        </p:txBody>
      </p:sp>
      <p:sp>
        <p:nvSpPr>
          <p:cNvPr id="64" name="TextBox 63">
            <a:extLst>
              <a:ext uri="{FF2B5EF4-FFF2-40B4-BE49-F238E27FC236}">
                <a16:creationId xmlns:a16="http://schemas.microsoft.com/office/drawing/2014/main" id="{95ED9127-A30D-104E-8EB4-510CC7FB4FC3}"/>
              </a:ext>
            </a:extLst>
          </p:cNvPr>
          <p:cNvSpPr txBox="1"/>
          <p:nvPr/>
        </p:nvSpPr>
        <p:spPr>
          <a:xfrm>
            <a:off x="1921857" y="4729623"/>
            <a:ext cx="116615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800" b="1" dirty="0">
                <a:latin typeface="VAGRounded-Light" pitchFamily="2" charset="0"/>
              </a:rPr>
              <a:t>11</a:t>
            </a:r>
          </a:p>
        </p:txBody>
      </p:sp>
      <p:sp>
        <p:nvSpPr>
          <p:cNvPr id="68" name="TextBox 67">
            <a:extLst>
              <a:ext uri="{FF2B5EF4-FFF2-40B4-BE49-F238E27FC236}">
                <a16:creationId xmlns:a16="http://schemas.microsoft.com/office/drawing/2014/main" id="{3EF93840-4D42-2E4E-BB42-2F6115088283}"/>
              </a:ext>
            </a:extLst>
          </p:cNvPr>
          <p:cNvSpPr txBox="1"/>
          <p:nvPr/>
        </p:nvSpPr>
        <p:spPr>
          <a:xfrm>
            <a:off x="7797965" y="2629149"/>
            <a:ext cx="84107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200" b="1" dirty="0">
                <a:latin typeface="VAGRounded-Light" pitchFamily="2" charset="0"/>
              </a:rPr>
              <a:t>KS5</a:t>
            </a:r>
          </a:p>
        </p:txBody>
      </p:sp>
      <p:sp>
        <p:nvSpPr>
          <p:cNvPr id="222" name="Oval 221">
            <a:extLst>
              <a:ext uri="{FF2B5EF4-FFF2-40B4-BE49-F238E27FC236}">
                <a16:creationId xmlns:a16="http://schemas.microsoft.com/office/drawing/2014/main" id="{80735897-8BBA-DB41-B061-A9B018CCEA5B}"/>
              </a:ext>
            </a:extLst>
          </p:cNvPr>
          <p:cNvSpPr/>
          <p:nvPr/>
        </p:nvSpPr>
        <p:spPr>
          <a:xfrm>
            <a:off x="5368152" y="8580429"/>
            <a:ext cx="1214980" cy="1304869"/>
          </a:xfrm>
          <a:prstGeom prst="ellipse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atin typeface="VAGRounded-Light" pitchFamily="2" charset="0"/>
            </a:endParaRPr>
          </a:p>
        </p:txBody>
      </p:sp>
      <p:sp>
        <p:nvSpPr>
          <p:cNvPr id="223" name="Oval 222">
            <a:extLst>
              <a:ext uri="{FF2B5EF4-FFF2-40B4-BE49-F238E27FC236}">
                <a16:creationId xmlns:a16="http://schemas.microsoft.com/office/drawing/2014/main" id="{B86E97AE-F6AD-3941-9977-D85456F283F2}"/>
              </a:ext>
            </a:extLst>
          </p:cNvPr>
          <p:cNvSpPr/>
          <p:nvPr/>
        </p:nvSpPr>
        <p:spPr>
          <a:xfrm>
            <a:off x="5559158" y="8800052"/>
            <a:ext cx="841075" cy="903301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atin typeface="VAGRounded-Light" pitchFamily="2" charset="0"/>
            </a:endParaRPr>
          </a:p>
        </p:txBody>
      </p:sp>
      <p:sp>
        <p:nvSpPr>
          <p:cNvPr id="59" name="TextBox 58">
            <a:extLst>
              <a:ext uri="{FF2B5EF4-FFF2-40B4-BE49-F238E27FC236}">
                <a16:creationId xmlns:a16="http://schemas.microsoft.com/office/drawing/2014/main" id="{397388CA-480C-FF4C-8413-3D86DF3CDAEA}"/>
              </a:ext>
            </a:extLst>
          </p:cNvPr>
          <p:cNvSpPr txBox="1"/>
          <p:nvPr/>
        </p:nvSpPr>
        <p:spPr>
          <a:xfrm>
            <a:off x="5557701" y="8870754"/>
            <a:ext cx="841074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200" b="1" dirty="0">
                <a:latin typeface="VAGRounded-Light" pitchFamily="2" charset="0"/>
              </a:rPr>
              <a:t>YEAR</a:t>
            </a:r>
          </a:p>
        </p:txBody>
      </p:sp>
      <p:sp>
        <p:nvSpPr>
          <p:cNvPr id="60" name="TextBox 59">
            <a:extLst>
              <a:ext uri="{FF2B5EF4-FFF2-40B4-BE49-F238E27FC236}">
                <a16:creationId xmlns:a16="http://schemas.microsoft.com/office/drawing/2014/main" id="{8418B80D-A453-EC4A-95CC-6785F89B09BA}"/>
              </a:ext>
            </a:extLst>
          </p:cNvPr>
          <p:cNvSpPr txBox="1"/>
          <p:nvPr/>
        </p:nvSpPr>
        <p:spPr>
          <a:xfrm>
            <a:off x="5562837" y="8924034"/>
            <a:ext cx="841074" cy="82718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800" b="1" dirty="0">
                <a:latin typeface="VAGRounded-Light" pitchFamily="2" charset="0"/>
              </a:rPr>
              <a:t>9</a:t>
            </a:r>
          </a:p>
        </p:txBody>
      </p:sp>
      <p:sp>
        <p:nvSpPr>
          <p:cNvPr id="71" name="Triangle 70">
            <a:extLst>
              <a:ext uri="{FF2B5EF4-FFF2-40B4-BE49-F238E27FC236}">
                <a16:creationId xmlns:a16="http://schemas.microsoft.com/office/drawing/2014/main" id="{06B7D164-1858-4541-8C3A-54F75AAFB537}"/>
              </a:ext>
            </a:extLst>
          </p:cNvPr>
          <p:cNvSpPr/>
          <p:nvPr/>
        </p:nvSpPr>
        <p:spPr>
          <a:xfrm>
            <a:off x="1966688" y="1416689"/>
            <a:ext cx="731521" cy="642998"/>
          </a:xfrm>
          <a:prstGeom prst="triangle">
            <a:avLst/>
          </a:prstGeom>
          <a:gradFill flip="none" rotWithShape="1">
            <a:gsLst>
              <a:gs pos="0">
                <a:schemeClr val="accent1">
                  <a:lumMod val="5000"/>
                  <a:lumOff val="95000"/>
                </a:schemeClr>
              </a:gs>
              <a:gs pos="47000">
                <a:schemeClr val="accent1">
                  <a:lumMod val="45000"/>
                  <a:lumOff val="55000"/>
                </a:schemeClr>
              </a:gs>
              <a:gs pos="46000">
                <a:schemeClr val="accent1">
                  <a:lumMod val="45000"/>
                  <a:lumOff val="55000"/>
                </a:schemeClr>
              </a:gs>
              <a:gs pos="84000">
                <a:srgbClr val="002060"/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latin typeface="VAGRounded-Light" pitchFamily="2" charset="0"/>
            </a:endParaRPr>
          </a:p>
        </p:txBody>
      </p:sp>
      <p:sp>
        <p:nvSpPr>
          <p:cNvPr id="72" name="Rectangle 71">
            <a:extLst>
              <a:ext uri="{FF2B5EF4-FFF2-40B4-BE49-F238E27FC236}">
                <a16:creationId xmlns:a16="http://schemas.microsoft.com/office/drawing/2014/main" id="{79D66A49-1463-9D47-A58E-F5C50C17B380}"/>
              </a:ext>
            </a:extLst>
          </p:cNvPr>
          <p:cNvSpPr/>
          <p:nvPr/>
        </p:nvSpPr>
        <p:spPr>
          <a:xfrm rot="16200000">
            <a:off x="1900923" y="2232155"/>
            <a:ext cx="883544" cy="519239"/>
          </a:xfrm>
          <a:prstGeom prst="rect">
            <a:avLst/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atin typeface="VAGRounded-Light" pitchFamily="2" charset="0"/>
            </a:endParaRP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F3E54B25-5C94-0E45-BECB-69A7417FF254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993411" y="14924351"/>
            <a:ext cx="1458300" cy="1601399"/>
          </a:xfrm>
          <a:prstGeom prst="rect">
            <a:avLst/>
          </a:prstGeom>
        </p:spPr>
      </p:pic>
      <p:cxnSp>
        <p:nvCxnSpPr>
          <p:cNvPr id="95" name="Straight Connector 94">
            <a:extLst>
              <a:ext uri="{FF2B5EF4-FFF2-40B4-BE49-F238E27FC236}">
                <a16:creationId xmlns:a16="http://schemas.microsoft.com/office/drawing/2014/main" id="{432DE9D9-B0B5-F742-8942-7B37AAB3C019}"/>
              </a:ext>
            </a:extLst>
          </p:cNvPr>
          <p:cNvCxnSpPr>
            <a:cxnSpLocks/>
          </p:cNvCxnSpPr>
          <p:nvPr/>
        </p:nvCxnSpPr>
        <p:spPr>
          <a:xfrm flipV="1">
            <a:off x="5291156" y="15994592"/>
            <a:ext cx="158821" cy="370048"/>
          </a:xfrm>
          <a:prstGeom prst="line">
            <a:avLst/>
          </a:prstGeom>
          <a:ln w="19050">
            <a:solidFill>
              <a:srgbClr val="00B0F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0" name="TextBox 99">
            <a:extLst>
              <a:ext uri="{FF2B5EF4-FFF2-40B4-BE49-F238E27FC236}">
                <a16:creationId xmlns:a16="http://schemas.microsoft.com/office/drawing/2014/main" id="{26F865FD-2884-AF4F-AF31-774B44DE16E8}"/>
              </a:ext>
            </a:extLst>
          </p:cNvPr>
          <p:cNvSpPr txBox="1"/>
          <p:nvPr/>
        </p:nvSpPr>
        <p:spPr>
          <a:xfrm>
            <a:off x="3319485" y="14868413"/>
            <a:ext cx="1414642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800" dirty="0">
                <a:latin typeface="VAGRounded-Light" pitchFamily="2" charset="0"/>
              </a:rPr>
              <a:t>.</a:t>
            </a:r>
          </a:p>
        </p:txBody>
      </p:sp>
      <p:cxnSp>
        <p:nvCxnSpPr>
          <p:cNvPr id="101" name="Straight Connector 100">
            <a:extLst>
              <a:ext uri="{FF2B5EF4-FFF2-40B4-BE49-F238E27FC236}">
                <a16:creationId xmlns:a16="http://schemas.microsoft.com/office/drawing/2014/main" id="{ED5654B3-6730-9743-8B5B-BB63078882F5}"/>
              </a:ext>
            </a:extLst>
          </p:cNvPr>
          <p:cNvCxnSpPr>
            <a:cxnSpLocks/>
          </p:cNvCxnSpPr>
          <p:nvPr/>
        </p:nvCxnSpPr>
        <p:spPr>
          <a:xfrm flipH="1">
            <a:off x="3897562" y="15457428"/>
            <a:ext cx="28896" cy="295531"/>
          </a:xfrm>
          <a:prstGeom prst="line">
            <a:avLst/>
          </a:prstGeom>
          <a:ln w="19050">
            <a:solidFill>
              <a:srgbClr val="00B0F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4" name="Straight Connector 103">
            <a:extLst>
              <a:ext uri="{FF2B5EF4-FFF2-40B4-BE49-F238E27FC236}">
                <a16:creationId xmlns:a16="http://schemas.microsoft.com/office/drawing/2014/main" id="{A43FCBD3-15AC-074B-89C1-9811AED33C3A}"/>
              </a:ext>
            </a:extLst>
          </p:cNvPr>
          <p:cNvCxnSpPr>
            <a:cxnSpLocks/>
          </p:cNvCxnSpPr>
          <p:nvPr/>
        </p:nvCxnSpPr>
        <p:spPr>
          <a:xfrm flipV="1">
            <a:off x="3074709" y="15919591"/>
            <a:ext cx="280915" cy="364507"/>
          </a:xfrm>
          <a:prstGeom prst="line">
            <a:avLst/>
          </a:prstGeom>
          <a:ln w="19050">
            <a:solidFill>
              <a:srgbClr val="00B0F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86" name="Picture 85">
            <a:extLst>
              <a:ext uri="{FF2B5EF4-FFF2-40B4-BE49-F238E27FC236}">
                <a16:creationId xmlns:a16="http://schemas.microsoft.com/office/drawing/2014/main" id="{E2C681CE-4F5E-FE42-BDC2-CE2B81D6D5D1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t="24406" r="530" b="32512"/>
          <a:stretch/>
        </p:blipFill>
        <p:spPr>
          <a:xfrm>
            <a:off x="7958256" y="16716611"/>
            <a:ext cx="1428811" cy="482694"/>
          </a:xfrm>
          <a:prstGeom prst="rect">
            <a:avLst/>
          </a:prstGeom>
        </p:spPr>
      </p:pic>
      <p:cxnSp>
        <p:nvCxnSpPr>
          <p:cNvPr id="137" name="Straight Connector 136">
            <a:extLst>
              <a:ext uri="{FF2B5EF4-FFF2-40B4-BE49-F238E27FC236}">
                <a16:creationId xmlns:a16="http://schemas.microsoft.com/office/drawing/2014/main" id="{2EDB2F53-5336-AE41-B80B-AA261FB05226}"/>
              </a:ext>
            </a:extLst>
          </p:cNvPr>
          <p:cNvCxnSpPr>
            <a:cxnSpLocks/>
          </p:cNvCxnSpPr>
          <p:nvPr/>
        </p:nvCxnSpPr>
        <p:spPr>
          <a:xfrm>
            <a:off x="1641424" y="13469910"/>
            <a:ext cx="551212" cy="69038"/>
          </a:xfrm>
          <a:prstGeom prst="line">
            <a:avLst/>
          </a:prstGeom>
          <a:ln w="19050">
            <a:solidFill>
              <a:srgbClr val="00B0F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9" name="TextBox 138">
            <a:extLst>
              <a:ext uri="{FF2B5EF4-FFF2-40B4-BE49-F238E27FC236}">
                <a16:creationId xmlns:a16="http://schemas.microsoft.com/office/drawing/2014/main" id="{EB0D9571-AB33-1347-88DC-1D57DDB8FB12}"/>
              </a:ext>
            </a:extLst>
          </p:cNvPr>
          <p:cNvSpPr txBox="1"/>
          <p:nvPr/>
        </p:nvSpPr>
        <p:spPr>
          <a:xfrm>
            <a:off x="1572416" y="10005752"/>
            <a:ext cx="2008105" cy="6001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100" dirty="0">
                <a:latin typeface="Comic Sans MS" panose="030F0702030302020204" pitchFamily="66" charset="0"/>
              </a:rPr>
              <a:t>.Using their prior knowledge student will look at surface decoration.</a:t>
            </a:r>
            <a:endParaRPr lang="en-US" sz="1100" dirty="0">
              <a:latin typeface="Comic Sans MS" panose="030F0702030302020204" pitchFamily="66" charset="0"/>
            </a:endParaRPr>
          </a:p>
        </p:txBody>
      </p:sp>
      <p:sp>
        <p:nvSpPr>
          <p:cNvPr id="127" name="TextBox 126">
            <a:extLst>
              <a:ext uri="{FF2B5EF4-FFF2-40B4-BE49-F238E27FC236}">
                <a16:creationId xmlns:a16="http://schemas.microsoft.com/office/drawing/2014/main" id="{37B165B7-AACB-3A4C-A89C-5FD028A89864}"/>
              </a:ext>
            </a:extLst>
          </p:cNvPr>
          <p:cNvSpPr txBox="1"/>
          <p:nvPr/>
        </p:nvSpPr>
        <p:spPr>
          <a:xfrm>
            <a:off x="4525197" y="12705114"/>
            <a:ext cx="1175760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endParaRPr lang="en-US" sz="800" dirty="0">
              <a:latin typeface="VAGRounded-Light" pitchFamily="2" charset="0"/>
            </a:endParaRPr>
          </a:p>
        </p:txBody>
      </p:sp>
      <p:cxnSp>
        <p:nvCxnSpPr>
          <p:cNvPr id="149" name="Straight Connector 148">
            <a:extLst>
              <a:ext uri="{FF2B5EF4-FFF2-40B4-BE49-F238E27FC236}">
                <a16:creationId xmlns:a16="http://schemas.microsoft.com/office/drawing/2014/main" id="{859B72ED-06B5-D04F-8934-D12A027925F0}"/>
              </a:ext>
            </a:extLst>
          </p:cNvPr>
          <p:cNvCxnSpPr>
            <a:cxnSpLocks/>
          </p:cNvCxnSpPr>
          <p:nvPr/>
        </p:nvCxnSpPr>
        <p:spPr>
          <a:xfrm flipH="1" flipV="1">
            <a:off x="5606186" y="13797729"/>
            <a:ext cx="196060" cy="279328"/>
          </a:xfrm>
          <a:prstGeom prst="line">
            <a:avLst/>
          </a:prstGeom>
          <a:ln w="19050">
            <a:solidFill>
              <a:srgbClr val="00B0F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2" name="Straight Connector 161">
            <a:extLst>
              <a:ext uri="{FF2B5EF4-FFF2-40B4-BE49-F238E27FC236}">
                <a16:creationId xmlns:a16="http://schemas.microsoft.com/office/drawing/2014/main" id="{C78E72D1-A4E0-D94A-AD26-756C6F30DB76}"/>
              </a:ext>
            </a:extLst>
          </p:cNvPr>
          <p:cNvCxnSpPr>
            <a:cxnSpLocks/>
          </p:cNvCxnSpPr>
          <p:nvPr/>
        </p:nvCxnSpPr>
        <p:spPr>
          <a:xfrm>
            <a:off x="7874265" y="13087805"/>
            <a:ext cx="116240" cy="353074"/>
          </a:xfrm>
          <a:prstGeom prst="line">
            <a:avLst/>
          </a:prstGeom>
          <a:ln w="19050">
            <a:solidFill>
              <a:srgbClr val="00B0F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0" name="Straight Connector 169">
            <a:extLst>
              <a:ext uri="{FF2B5EF4-FFF2-40B4-BE49-F238E27FC236}">
                <a16:creationId xmlns:a16="http://schemas.microsoft.com/office/drawing/2014/main" id="{2E73E8B4-E8A0-9A42-BB18-27E367A6C8CF}"/>
              </a:ext>
            </a:extLst>
          </p:cNvPr>
          <p:cNvCxnSpPr>
            <a:cxnSpLocks/>
          </p:cNvCxnSpPr>
          <p:nvPr/>
        </p:nvCxnSpPr>
        <p:spPr>
          <a:xfrm flipH="1">
            <a:off x="8205105" y="11038814"/>
            <a:ext cx="260094" cy="281551"/>
          </a:xfrm>
          <a:prstGeom prst="line">
            <a:avLst/>
          </a:prstGeom>
          <a:ln w="19050">
            <a:solidFill>
              <a:srgbClr val="00B0F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9" name="Straight Connector 188">
            <a:extLst>
              <a:ext uri="{FF2B5EF4-FFF2-40B4-BE49-F238E27FC236}">
                <a16:creationId xmlns:a16="http://schemas.microsoft.com/office/drawing/2014/main" id="{00C2B25B-A904-7041-98FC-DA72AEDAA265}"/>
              </a:ext>
            </a:extLst>
          </p:cNvPr>
          <p:cNvCxnSpPr>
            <a:cxnSpLocks/>
          </p:cNvCxnSpPr>
          <p:nvPr/>
        </p:nvCxnSpPr>
        <p:spPr>
          <a:xfrm flipH="1">
            <a:off x="5715377" y="10506141"/>
            <a:ext cx="8062" cy="842833"/>
          </a:xfrm>
          <a:prstGeom prst="line">
            <a:avLst/>
          </a:prstGeom>
          <a:ln w="19050">
            <a:solidFill>
              <a:srgbClr val="00B0F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3" name="Straight Connector 192">
            <a:extLst>
              <a:ext uri="{FF2B5EF4-FFF2-40B4-BE49-F238E27FC236}">
                <a16:creationId xmlns:a16="http://schemas.microsoft.com/office/drawing/2014/main" id="{80EDB21F-49F2-8A48-A076-3C80C1768E5C}"/>
              </a:ext>
            </a:extLst>
          </p:cNvPr>
          <p:cNvCxnSpPr>
            <a:cxnSpLocks/>
          </p:cNvCxnSpPr>
          <p:nvPr/>
        </p:nvCxnSpPr>
        <p:spPr>
          <a:xfrm flipV="1">
            <a:off x="7194028" y="11421158"/>
            <a:ext cx="1281" cy="755143"/>
          </a:xfrm>
          <a:prstGeom prst="line">
            <a:avLst/>
          </a:prstGeom>
          <a:ln w="19050">
            <a:solidFill>
              <a:srgbClr val="00B0F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6" name="Straight Connector 205">
            <a:extLst>
              <a:ext uri="{FF2B5EF4-FFF2-40B4-BE49-F238E27FC236}">
                <a16:creationId xmlns:a16="http://schemas.microsoft.com/office/drawing/2014/main" id="{22C34EC9-0363-624B-91C8-BC3109AEE089}"/>
              </a:ext>
            </a:extLst>
          </p:cNvPr>
          <p:cNvCxnSpPr>
            <a:cxnSpLocks/>
          </p:cNvCxnSpPr>
          <p:nvPr/>
        </p:nvCxnSpPr>
        <p:spPr>
          <a:xfrm flipH="1">
            <a:off x="3721611" y="10648043"/>
            <a:ext cx="12384" cy="710465"/>
          </a:xfrm>
          <a:prstGeom prst="line">
            <a:avLst/>
          </a:prstGeom>
          <a:ln w="19050">
            <a:solidFill>
              <a:srgbClr val="00B0F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8" name="Straight Connector 207">
            <a:extLst>
              <a:ext uri="{FF2B5EF4-FFF2-40B4-BE49-F238E27FC236}">
                <a16:creationId xmlns:a16="http://schemas.microsoft.com/office/drawing/2014/main" id="{AD024AB5-14AB-D94C-9065-AAF737D1206C}"/>
              </a:ext>
            </a:extLst>
          </p:cNvPr>
          <p:cNvCxnSpPr>
            <a:cxnSpLocks/>
          </p:cNvCxnSpPr>
          <p:nvPr/>
        </p:nvCxnSpPr>
        <p:spPr>
          <a:xfrm flipV="1">
            <a:off x="5209482" y="11472084"/>
            <a:ext cx="9511" cy="471039"/>
          </a:xfrm>
          <a:prstGeom prst="line">
            <a:avLst/>
          </a:prstGeom>
          <a:ln w="19050">
            <a:solidFill>
              <a:srgbClr val="00B0F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6" name="Straight Connector 235">
            <a:extLst>
              <a:ext uri="{FF2B5EF4-FFF2-40B4-BE49-F238E27FC236}">
                <a16:creationId xmlns:a16="http://schemas.microsoft.com/office/drawing/2014/main" id="{AB65D886-ADBA-FC4B-9739-0F6ED4A9D67A}"/>
              </a:ext>
            </a:extLst>
          </p:cNvPr>
          <p:cNvCxnSpPr>
            <a:cxnSpLocks/>
          </p:cNvCxnSpPr>
          <p:nvPr/>
        </p:nvCxnSpPr>
        <p:spPr>
          <a:xfrm flipV="1">
            <a:off x="3081887" y="11483881"/>
            <a:ext cx="2825" cy="342987"/>
          </a:xfrm>
          <a:prstGeom prst="line">
            <a:avLst/>
          </a:prstGeom>
          <a:ln w="19050">
            <a:solidFill>
              <a:srgbClr val="00B0F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7" name="Straight Connector 176">
            <a:extLst>
              <a:ext uri="{FF2B5EF4-FFF2-40B4-BE49-F238E27FC236}">
                <a16:creationId xmlns:a16="http://schemas.microsoft.com/office/drawing/2014/main" id="{2E2CCA24-81E9-D442-B021-72DAECEE6CBB}"/>
              </a:ext>
            </a:extLst>
          </p:cNvPr>
          <p:cNvCxnSpPr>
            <a:cxnSpLocks/>
          </p:cNvCxnSpPr>
          <p:nvPr/>
        </p:nvCxnSpPr>
        <p:spPr>
          <a:xfrm flipH="1">
            <a:off x="1337954" y="10359533"/>
            <a:ext cx="645655" cy="163768"/>
          </a:xfrm>
          <a:prstGeom prst="line">
            <a:avLst/>
          </a:prstGeom>
          <a:ln w="19050">
            <a:solidFill>
              <a:srgbClr val="00B0F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2" name="Straight Connector 181">
            <a:extLst>
              <a:ext uri="{FF2B5EF4-FFF2-40B4-BE49-F238E27FC236}">
                <a16:creationId xmlns:a16="http://schemas.microsoft.com/office/drawing/2014/main" id="{6494438B-D8AB-FB47-8562-63B4470550F6}"/>
              </a:ext>
            </a:extLst>
          </p:cNvPr>
          <p:cNvCxnSpPr>
            <a:cxnSpLocks/>
          </p:cNvCxnSpPr>
          <p:nvPr/>
        </p:nvCxnSpPr>
        <p:spPr>
          <a:xfrm>
            <a:off x="501901" y="9547643"/>
            <a:ext cx="546863" cy="243956"/>
          </a:xfrm>
          <a:prstGeom prst="line">
            <a:avLst/>
          </a:prstGeom>
          <a:ln w="19050">
            <a:solidFill>
              <a:srgbClr val="00B0F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6" name="Straight Connector 185">
            <a:extLst>
              <a:ext uri="{FF2B5EF4-FFF2-40B4-BE49-F238E27FC236}">
                <a16:creationId xmlns:a16="http://schemas.microsoft.com/office/drawing/2014/main" id="{4014782C-4C57-2749-B186-F07B6C952DA1}"/>
              </a:ext>
            </a:extLst>
          </p:cNvPr>
          <p:cNvCxnSpPr>
            <a:cxnSpLocks/>
          </p:cNvCxnSpPr>
          <p:nvPr/>
        </p:nvCxnSpPr>
        <p:spPr>
          <a:xfrm flipV="1">
            <a:off x="4326531" y="9265764"/>
            <a:ext cx="14859" cy="437589"/>
          </a:xfrm>
          <a:prstGeom prst="line">
            <a:avLst/>
          </a:prstGeom>
          <a:ln w="19050">
            <a:solidFill>
              <a:srgbClr val="00B0F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2" name="Straight Connector 191">
            <a:extLst>
              <a:ext uri="{FF2B5EF4-FFF2-40B4-BE49-F238E27FC236}">
                <a16:creationId xmlns:a16="http://schemas.microsoft.com/office/drawing/2014/main" id="{76FE9973-F084-214D-8B07-121D8EEEA02E}"/>
              </a:ext>
            </a:extLst>
          </p:cNvPr>
          <p:cNvCxnSpPr>
            <a:cxnSpLocks/>
          </p:cNvCxnSpPr>
          <p:nvPr/>
        </p:nvCxnSpPr>
        <p:spPr>
          <a:xfrm flipH="1" flipV="1">
            <a:off x="2089798" y="9314189"/>
            <a:ext cx="32952" cy="442631"/>
          </a:xfrm>
          <a:prstGeom prst="line">
            <a:avLst/>
          </a:prstGeom>
          <a:ln w="19050">
            <a:solidFill>
              <a:srgbClr val="00B0F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8" name="Straight Connector 237">
            <a:extLst>
              <a:ext uri="{FF2B5EF4-FFF2-40B4-BE49-F238E27FC236}">
                <a16:creationId xmlns:a16="http://schemas.microsoft.com/office/drawing/2014/main" id="{E1328405-E305-064F-BB49-5E09C8D7C1AA}"/>
              </a:ext>
            </a:extLst>
          </p:cNvPr>
          <p:cNvCxnSpPr>
            <a:cxnSpLocks/>
          </p:cNvCxnSpPr>
          <p:nvPr/>
        </p:nvCxnSpPr>
        <p:spPr>
          <a:xfrm>
            <a:off x="3396681" y="8850182"/>
            <a:ext cx="0" cy="339274"/>
          </a:xfrm>
          <a:prstGeom prst="line">
            <a:avLst/>
          </a:prstGeom>
          <a:ln w="19050">
            <a:solidFill>
              <a:srgbClr val="00B0F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9" name="Straight Connector 238">
            <a:extLst>
              <a:ext uri="{FF2B5EF4-FFF2-40B4-BE49-F238E27FC236}">
                <a16:creationId xmlns:a16="http://schemas.microsoft.com/office/drawing/2014/main" id="{5983F250-BC6D-D943-BA73-7F2886C57B84}"/>
              </a:ext>
            </a:extLst>
          </p:cNvPr>
          <p:cNvCxnSpPr>
            <a:cxnSpLocks/>
          </p:cNvCxnSpPr>
          <p:nvPr/>
        </p:nvCxnSpPr>
        <p:spPr>
          <a:xfrm>
            <a:off x="6953057" y="8740684"/>
            <a:ext cx="1" cy="352612"/>
          </a:xfrm>
          <a:prstGeom prst="line">
            <a:avLst/>
          </a:prstGeom>
          <a:ln w="19050">
            <a:solidFill>
              <a:srgbClr val="00B0F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45" name="TextBox 244">
            <a:extLst>
              <a:ext uri="{FF2B5EF4-FFF2-40B4-BE49-F238E27FC236}">
                <a16:creationId xmlns:a16="http://schemas.microsoft.com/office/drawing/2014/main" id="{D82BE213-6309-9247-BB2E-8389CD80B5D2}"/>
              </a:ext>
            </a:extLst>
          </p:cNvPr>
          <p:cNvSpPr txBox="1"/>
          <p:nvPr/>
        </p:nvSpPr>
        <p:spPr>
          <a:xfrm>
            <a:off x="6375016" y="8229120"/>
            <a:ext cx="1444451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100" dirty="0">
                <a:latin typeface="Comic Sans MS" panose="030F0702030302020204" pitchFamily="66" charset="0"/>
              </a:rPr>
              <a:t>Using their prior knowledge students learn how to embellish fabric</a:t>
            </a:r>
          </a:p>
        </p:txBody>
      </p:sp>
      <p:cxnSp>
        <p:nvCxnSpPr>
          <p:cNvPr id="246" name="Straight Connector 245">
            <a:extLst>
              <a:ext uri="{FF2B5EF4-FFF2-40B4-BE49-F238E27FC236}">
                <a16:creationId xmlns:a16="http://schemas.microsoft.com/office/drawing/2014/main" id="{BF528227-07B4-C549-8C1A-9F98BE2554DB}"/>
              </a:ext>
            </a:extLst>
          </p:cNvPr>
          <p:cNvCxnSpPr>
            <a:cxnSpLocks/>
          </p:cNvCxnSpPr>
          <p:nvPr/>
        </p:nvCxnSpPr>
        <p:spPr>
          <a:xfrm flipV="1">
            <a:off x="7928213" y="9378174"/>
            <a:ext cx="3058" cy="692245"/>
          </a:xfrm>
          <a:prstGeom prst="line">
            <a:avLst/>
          </a:prstGeom>
          <a:ln w="19050">
            <a:solidFill>
              <a:srgbClr val="00B0F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0" name="Straight Connector 249">
            <a:extLst>
              <a:ext uri="{FF2B5EF4-FFF2-40B4-BE49-F238E27FC236}">
                <a16:creationId xmlns:a16="http://schemas.microsoft.com/office/drawing/2014/main" id="{C3F4B10E-3327-F44F-91B8-8FA1DBDE34BB}"/>
              </a:ext>
            </a:extLst>
          </p:cNvPr>
          <p:cNvCxnSpPr>
            <a:cxnSpLocks/>
            <a:stCxn id="251" idx="2"/>
          </p:cNvCxnSpPr>
          <p:nvPr/>
        </p:nvCxnSpPr>
        <p:spPr>
          <a:xfrm flipH="1">
            <a:off x="8671835" y="7161408"/>
            <a:ext cx="329448" cy="741782"/>
          </a:xfrm>
          <a:prstGeom prst="line">
            <a:avLst/>
          </a:prstGeom>
          <a:ln w="19050">
            <a:solidFill>
              <a:srgbClr val="00B0F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51" name="TextBox 250">
            <a:extLst>
              <a:ext uri="{FF2B5EF4-FFF2-40B4-BE49-F238E27FC236}">
                <a16:creationId xmlns:a16="http://schemas.microsoft.com/office/drawing/2014/main" id="{E5D8B93E-1429-AA4B-A56C-509AEC4F5E41}"/>
              </a:ext>
            </a:extLst>
          </p:cNvPr>
          <p:cNvSpPr txBox="1"/>
          <p:nvPr/>
        </p:nvSpPr>
        <p:spPr>
          <a:xfrm>
            <a:off x="8426473" y="6391967"/>
            <a:ext cx="114962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100" dirty="0">
                <a:latin typeface="Comic Sans MS" panose="030F0702030302020204" pitchFamily="66" charset="0"/>
              </a:rPr>
              <a:t>Students will look at different textile artists</a:t>
            </a:r>
          </a:p>
        </p:txBody>
      </p:sp>
      <p:cxnSp>
        <p:nvCxnSpPr>
          <p:cNvPr id="254" name="Straight Connector 253">
            <a:extLst>
              <a:ext uri="{FF2B5EF4-FFF2-40B4-BE49-F238E27FC236}">
                <a16:creationId xmlns:a16="http://schemas.microsoft.com/office/drawing/2014/main" id="{43854050-DFA9-7C43-ADFF-C58DD8789F26}"/>
              </a:ext>
            </a:extLst>
          </p:cNvPr>
          <p:cNvCxnSpPr>
            <a:cxnSpLocks/>
          </p:cNvCxnSpPr>
          <p:nvPr/>
        </p:nvCxnSpPr>
        <p:spPr>
          <a:xfrm>
            <a:off x="3755242" y="6648761"/>
            <a:ext cx="8435" cy="288892"/>
          </a:xfrm>
          <a:prstGeom prst="line">
            <a:avLst/>
          </a:prstGeom>
          <a:ln w="19050">
            <a:solidFill>
              <a:srgbClr val="00B0F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55" name="TextBox 254">
            <a:extLst>
              <a:ext uri="{FF2B5EF4-FFF2-40B4-BE49-F238E27FC236}">
                <a16:creationId xmlns:a16="http://schemas.microsoft.com/office/drawing/2014/main" id="{2A355F5A-59AD-E849-9E98-04953BCC5037}"/>
              </a:ext>
            </a:extLst>
          </p:cNvPr>
          <p:cNvSpPr txBox="1"/>
          <p:nvPr/>
        </p:nvSpPr>
        <p:spPr>
          <a:xfrm>
            <a:off x="3603350" y="6213472"/>
            <a:ext cx="1583907" cy="6001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100" dirty="0">
                <a:latin typeface="Comic Sans MS" panose="030F0702030302020204" pitchFamily="66" charset="0"/>
              </a:rPr>
              <a:t>Students will be able to use visual language to create an idea.</a:t>
            </a:r>
          </a:p>
        </p:txBody>
      </p:sp>
      <p:sp>
        <p:nvSpPr>
          <p:cNvPr id="260" name="TextBox 259">
            <a:extLst>
              <a:ext uri="{FF2B5EF4-FFF2-40B4-BE49-F238E27FC236}">
                <a16:creationId xmlns:a16="http://schemas.microsoft.com/office/drawing/2014/main" id="{A6058159-9D2E-9343-8E0B-69EB0D527A0D}"/>
              </a:ext>
            </a:extLst>
          </p:cNvPr>
          <p:cNvSpPr txBox="1"/>
          <p:nvPr/>
        </p:nvSpPr>
        <p:spPr>
          <a:xfrm>
            <a:off x="6203920" y="5823576"/>
            <a:ext cx="1284253" cy="9387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100" dirty="0">
                <a:latin typeface="Comic Sans MS" panose="030F0702030302020204" pitchFamily="66" charset="0"/>
              </a:rPr>
              <a:t>Students will be researching recycling and create a useable item.</a:t>
            </a:r>
          </a:p>
        </p:txBody>
      </p:sp>
      <p:cxnSp>
        <p:nvCxnSpPr>
          <p:cNvPr id="262" name="Straight Connector 261">
            <a:extLst>
              <a:ext uri="{FF2B5EF4-FFF2-40B4-BE49-F238E27FC236}">
                <a16:creationId xmlns:a16="http://schemas.microsoft.com/office/drawing/2014/main" id="{CA091A1F-D9EF-0744-99FC-2C3CE45A8258}"/>
              </a:ext>
            </a:extLst>
          </p:cNvPr>
          <p:cNvCxnSpPr>
            <a:cxnSpLocks/>
          </p:cNvCxnSpPr>
          <p:nvPr/>
        </p:nvCxnSpPr>
        <p:spPr>
          <a:xfrm flipV="1">
            <a:off x="4571685" y="7161777"/>
            <a:ext cx="0" cy="391411"/>
          </a:xfrm>
          <a:prstGeom prst="line">
            <a:avLst/>
          </a:prstGeom>
          <a:ln w="19050">
            <a:solidFill>
              <a:srgbClr val="00B0F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63" name="TextBox 262">
            <a:extLst>
              <a:ext uri="{FF2B5EF4-FFF2-40B4-BE49-F238E27FC236}">
                <a16:creationId xmlns:a16="http://schemas.microsoft.com/office/drawing/2014/main" id="{445742A2-8AB4-A749-8A8E-FDA226F011DF}"/>
              </a:ext>
            </a:extLst>
          </p:cNvPr>
          <p:cNvSpPr txBox="1"/>
          <p:nvPr/>
        </p:nvSpPr>
        <p:spPr>
          <a:xfrm>
            <a:off x="4062205" y="7533586"/>
            <a:ext cx="1315845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100" dirty="0">
                <a:latin typeface="Comic Sans MS" panose="030F0702030302020204" pitchFamily="66" charset="0"/>
              </a:rPr>
              <a:t>Discuss NCFE qualification and how to create a portfolio.</a:t>
            </a:r>
            <a:endParaRPr lang="en-US" sz="800" dirty="0">
              <a:latin typeface="VAGRounded-Light" pitchFamily="2" charset="0"/>
            </a:endParaRPr>
          </a:p>
        </p:txBody>
      </p:sp>
      <p:cxnSp>
        <p:nvCxnSpPr>
          <p:cNvPr id="272" name="Straight Connector 271">
            <a:extLst>
              <a:ext uri="{FF2B5EF4-FFF2-40B4-BE49-F238E27FC236}">
                <a16:creationId xmlns:a16="http://schemas.microsoft.com/office/drawing/2014/main" id="{4226F799-69F5-684E-962E-83B20F19CC0C}"/>
              </a:ext>
            </a:extLst>
          </p:cNvPr>
          <p:cNvCxnSpPr>
            <a:cxnSpLocks/>
          </p:cNvCxnSpPr>
          <p:nvPr/>
        </p:nvCxnSpPr>
        <p:spPr>
          <a:xfrm flipV="1">
            <a:off x="932533" y="6650008"/>
            <a:ext cx="158713" cy="160762"/>
          </a:xfrm>
          <a:prstGeom prst="line">
            <a:avLst/>
          </a:prstGeom>
          <a:ln w="19050">
            <a:solidFill>
              <a:srgbClr val="00B0F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73" name="TextBox 272">
            <a:extLst>
              <a:ext uri="{FF2B5EF4-FFF2-40B4-BE49-F238E27FC236}">
                <a16:creationId xmlns:a16="http://schemas.microsoft.com/office/drawing/2014/main" id="{6D4FA6DB-C982-4C4F-A01E-19462A294F54}"/>
              </a:ext>
            </a:extLst>
          </p:cNvPr>
          <p:cNvSpPr txBox="1"/>
          <p:nvPr/>
        </p:nvSpPr>
        <p:spPr>
          <a:xfrm>
            <a:off x="380198" y="6845055"/>
            <a:ext cx="1192218" cy="127727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100" dirty="0">
                <a:latin typeface="Comic Sans MS" panose="030F0702030302020204" pitchFamily="66" charset="0"/>
              </a:rPr>
              <a:t>Students will visit fabric shops to be able to be able to explore materials and tools.</a:t>
            </a:r>
          </a:p>
        </p:txBody>
      </p:sp>
      <p:cxnSp>
        <p:nvCxnSpPr>
          <p:cNvPr id="274" name="Straight Connector 273">
            <a:extLst>
              <a:ext uri="{FF2B5EF4-FFF2-40B4-BE49-F238E27FC236}">
                <a16:creationId xmlns:a16="http://schemas.microsoft.com/office/drawing/2014/main" id="{B063178E-D425-084A-B3E1-D1E2E5715874}"/>
              </a:ext>
            </a:extLst>
          </p:cNvPr>
          <p:cNvCxnSpPr>
            <a:cxnSpLocks/>
          </p:cNvCxnSpPr>
          <p:nvPr/>
        </p:nvCxnSpPr>
        <p:spPr>
          <a:xfrm flipV="1">
            <a:off x="2809736" y="7233145"/>
            <a:ext cx="0" cy="391411"/>
          </a:xfrm>
          <a:prstGeom prst="line">
            <a:avLst/>
          </a:prstGeom>
          <a:ln w="19050">
            <a:solidFill>
              <a:srgbClr val="00B0F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75" name="TextBox 274">
            <a:extLst>
              <a:ext uri="{FF2B5EF4-FFF2-40B4-BE49-F238E27FC236}">
                <a16:creationId xmlns:a16="http://schemas.microsoft.com/office/drawing/2014/main" id="{4198B843-050C-2F43-A43A-A11B97AC18BF}"/>
              </a:ext>
            </a:extLst>
          </p:cNvPr>
          <p:cNvSpPr txBox="1"/>
          <p:nvPr/>
        </p:nvSpPr>
        <p:spPr>
          <a:xfrm>
            <a:off x="2096800" y="7580304"/>
            <a:ext cx="1538865" cy="6001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100" dirty="0">
                <a:latin typeface="Comic Sans MS" panose="030F0702030302020204" pitchFamily="66" charset="0"/>
              </a:rPr>
              <a:t> To practice a variety of techniques in depth.</a:t>
            </a:r>
          </a:p>
        </p:txBody>
      </p:sp>
      <p:cxnSp>
        <p:nvCxnSpPr>
          <p:cNvPr id="276" name="Straight Connector 275">
            <a:extLst>
              <a:ext uri="{FF2B5EF4-FFF2-40B4-BE49-F238E27FC236}">
                <a16:creationId xmlns:a16="http://schemas.microsoft.com/office/drawing/2014/main" id="{7D6FD9D7-14C2-BE48-995B-3076BE197D85}"/>
              </a:ext>
            </a:extLst>
          </p:cNvPr>
          <p:cNvCxnSpPr>
            <a:cxnSpLocks/>
          </p:cNvCxnSpPr>
          <p:nvPr/>
        </p:nvCxnSpPr>
        <p:spPr>
          <a:xfrm flipH="1">
            <a:off x="1887497" y="6581266"/>
            <a:ext cx="305139" cy="217652"/>
          </a:xfrm>
          <a:prstGeom prst="line">
            <a:avLst/>
          </a:prstGeom>
          <a:ln w="19050">
            <a:solidFill>
              <a:srgbClr val="00B0F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77" name="TextBox 276">
            <a:extLst>
              <a:ext uri="{FF2B5EF4-FFF2-40B4-BE49-F238E27FC236}">
                <a16:creationId xmlns:a16="http://schemas.microsoft.com/office/drawing/2014/main" id="{65C52487-E824-CD42-A018-1CA8DA31A90A}"/>
              </a:ext>
            </a:extLst>
          </p:cNvPr>
          <p:cNvSpPr txBox="1"/>
          <p:nvPr/>
        </p:nvSpPr>
        <p:spPr>
          <a:xfrm>
            <a:off x="2115913" y="6050141"/>
            <a:ext cx="1247914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100" dirty="0">
                <a:latin typeface="Comic Sans MS" panose="030F0702030302020204" pitchFamily="66" charset="0"/>
              </a:rPr>
              <a:t>Students will learn about the properties of fabrics.</a:t>
            </a:r>
          </a:p>
        </p:txBody>
      </p:sp>
      <p:cxnSp>
        <p:nvCxnSpPr>
          <p:cNvPr id="287" name="Straight Connector 286">
            <a:extLst>
              <a:ext uri="{FF2B5EF4-FFF2-40B4-BE49-F238E27FC236}">
                <a16:creationId xmlns:a16="http://schemas.microsoft.com/office/drawing/2014/main" id="{678CCBEC-9EFB-B247-8355-3436510655BE}"/>
              </a:ext>
            </a:extLst>
          </p:cNvPr>
          <p:cNvCxnSpPr>
            <a:cxnSpLocks/>
          </p:cNvCxnSpPr>
          <p:nvPr/>
        </p:nvCxnSpPr>
        <p:spPr>
          <a:xfrm flipH="1">
            <a:off x="6628915" y="6642750"/>
            <a:ext cx="6508" cy="280897"/>
          </a:xfrm>
          <a:prstGeom prst="line">
            <a:avLst/>
          </a:prstGeom>
          <a:ln w="19050">
            <a:solidFill>
              <a:srgbClr val="00B0F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91" name="Straight Connector 290">
            <a:extLst>
              <a:ext uri="{FF2B5EF4-FFF2-40B4-BE49-F238E27FC236}">
                <a16:creationId xmlns:a16="http://schemas.microsoft.com/office/drawing/2014/main" id="{6A6C91E7-13FC-9643-9A9F-77FA682187E8}"/>
              </a:ext>
            </a:extLst>
          </p:cNvPr>
          <p:cNvCxnSpPr>
            <a:cxnSpLocks/>
          </p:cNvCxnSpPr>
          <p:nvPr/>
        </p:nvCxnSpPr>
        <p:spPr>
          <a:xfrm flipV="1">
            <a:off x="6928572" y="7085061"/>
            <a:ext cx="897477" cy="431971"/>
          </a:xfrm>
          <a:prstGeom prst="line">
            <a:avLst/>
          </a:prstGeom>
          <a:ln w="19050">
            <a:solidFill>
              <a:srgbClr val="00B0F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92" name="TextBox 291">
            <a:extLst>
              <a:ext uri="{FF2B5EF4-FFF2-40B4-BE49-F238E27FC236}">
                <a16:creationId xmlns:a16="http://schemas.microsoft.com/office/drawing/2014/main" id="{C155AF1A-3323-1049-9E68-9ABD636AEEB7}"/>
              </a:ext>
            </a:extLst>
          </p:cNvPr>
          <p:cNvSpPr txBox="1"/>
          <p:nvPr/>
        </p:nvSpPr>
        <p:spPr>
          <a:xfrm>
            <a:off x="6585773" y="7527904"/>
            <a:ext cx="1354988" cy="6001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100" dirty="0">
                <a:latin typeface="Comic Sans MS" panose="030F0702030302020204" pitchFamily="66" charset="0"/>
              </a:rPr>
              <a:t>Students will be looking at mood boards.</a:t>
            </a:r>
          </a:p>
        </p:txBody>
      </p:sp>
      <p:cxnSp>
        <p:nvCxnSpPr>
          <p:cNvPr id="327" name="Straight Connector 326">
            <a:extLst>
              <a:ext uri="{FF2B5EF4-FFF2-40B4-BE49-F238E27FC236}">
                <a16:creationId xmlns:a16="http://schemas.microsoft.com/office/drawing/2014/main" id="{C2EEDE34-0D0D-7B4A-B8AE-C38398F89771}"/>
              </a:ext>
            </a:extLst>
          </p:cNvPr>
          <p:cNvCxnSpPr>
            <a:cxnSpLocks/>
          </p:cNvCxnSpPr>
          <p:nvPr/>
        </p:nvCxnSpPr>
        <p:spPr>
          <a:xfrm flipV="1">
            <a:off x="3036111" y="4913008"/>
            <a:ext cx="0" cy="391411"/>
          </a:xfrm>
          <a:prstGeom prst="line">
            <a:avLst/>
          </a:prstGeom>
          <a:ln w="19050">
            <a:solidFill>
              <a:srgbClr val="00B0F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28" name="TextBox 327">
            <a:extLst>
              <a:ext uri="{FF2B5EF4-FFF2-40B4-BE49-F238E27FC236}">
                <a16:creationId xmlns:a16="http://schemas.microsoft.com/office/drawing/2014/main" id="{1C91197B-CCCF-B448-BFC0-86951AA75FC7}"/>
              </a:ext>
            </a:extLst>
          </p:cNvPr>
          <p:cNvSpPr txBox="1"/>
          <p:nvPr/>
        </p:nvSpPr>
        <p:spPr>
          <a:xfrm>
            <a:off x="234932" y="5642656"/>
            <a:ext cx="1261556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100" dirty="0">
                <a:latin typeface="Comic Sans MS" panose="030F0702030302020204" pitchFamily="66" charset="0"/>
              </a:rPr>
              <a:t>Students will complete a final piece of their choice to complete their NCFE course.</a:t>
            </a:r>
          </a:p>
        </p:txBody>
      </p:sp>
      <p:cxnSp>
        <p:nvCxnSpPr>
          <p:cNvPr id="329" name="Straight Connector 328">
            <a:extLst>
              <a:ext uri="{FF2B5EF4-FFF2-40B4-BE49-F238E27FC236}">
                <a16:creationId xmlns:a16="http://schemas.microsoft.com/office/drawing/2014/main" id="{7A68EA23-1F88-544B-8CD8-665CA087695B}"/>
              </a:ext>
            </a:extLst>
          </p:cNvPr>
          <p:cNvCxnSpPr>
            <a:cxnSpLocks/>
            <a:stCxn id="328" idx="0"/>
          </p:cNvCxnSpPr>
          <p:nvPr/>
        </p:nvCxnSpPr>
        <p:spPr>
          <a:xfrm>
            <a:off x="865710" y="5642656"/>
            <a:ext cx="381153" cy="75728"/>
          </a:xfrm>
          <a:prstGeom prst="line">
            <a:avLst/>
          </a:prstGeom>
          <a:ln w="19050">
            <a:solidFill>
              <a:srgbClr val="00B0F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31" name="Straight Connector 330">
            <a:extLst>
              <a:ext uri="{FF2B5EF4-FFF2-40B4-BE49-F238E27FC236}">
                <a16:creationId xmlns:a16="http://schemas.microsoft.com/office/drawing/2014/main" id="{1DE5F197-57A5-5645-8F7D-42772CF5BEC2}"/>
              </a:ext>
            </a:extLst>
          </p:cNvPr>
          <p:cNvCxnSpPr>
            <a:cxnSpLocks/>
          </p:cNvCxnSpPr>
          <p:nvPr/>
        </p:nvCxnSpPr>
        <p:spPr>
          <a:xfrm flipV="1">
            <a:off x="4372391" y="4989161"/>
            <a:ext cx="0" cy="391411"/>
          </a:xfrm>
          <a:prstGeom prst="line">
            <a:avLst/>
          </a:prstGeom>
          <a:ln w="19050">
            <a:solidFill>
              <a:srgbClr val="00B0F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38" name="Straight Connector 337">
            <a:extLst>
              <a:ext uri="{FF2B5EF4-FFF2-40B4-BE49-F238E27FC236}">
                <a16:creationId xmlns:a16="http://schemas.microsoft.com/office/drawing/2014/main" id="{270CBD92-8C5C-F94E-919F-BDCDABFA5E11}"/>
              </a:ext>
            </a:extLst>
          </p:cNvPr>
          <p:cNvCxnSpPr>
            <a:cxnSpLocks/>
          </p:cNvCxnSpPr>
          <p:nvPr/>
        </p:nvCxnSpPr>
        <p:spPr>
          <a:xfrm flipH="1">
            <a:off x="3623517" y="4532359"/>
            <a:ext cx="7008" cy="307626"/>
          </a:xfrm>
          <a:prstGeom prst="line">
            <a:avLst/>
          </a:prstGeom>
          <a:ln w="19050">
            <a:solidFill>
              <a:srgbClr val="00B0F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45" name="Straight Connector 344">
            <a:extLst>
              <a:ext uri="{FF2B5EF4-FFF2-40B4-BE49-F238E27FC236}">
                <a16:creationId xmlns:a16="http://schemas.microsoft.com/office/drawing/2014/main" id="{732B43A6-134A-3145-B640-AB887E9F1045}"/>
              </a:ext>
            </a:extLst>
          </p:cNvPr>
          <p:cNvCxnSpPr>
            <a:cxnSpLocks/>
          </p:cNvCxnSpPr>
          <p:nvPr/>
        </p:nvCxnSpPr>
        <p:spPr>
          <a:xfrm>
            <a:off x="5619221" y="4409341"/>
            <a:ext cx="3929" cy="454380"/>
          </a:xfrm>
          <a:prstGeom prst="line">
            <a:avLst/>
          </a:prstGeom>
          <a:ln w="19050">
            <a:solidFill>
              <a:srgbClr val="00B0F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51" name="Straight Connector 350">
            <a:extLst>
              <a:ext uri="{FF2B5EF4-FFF2-40B4-BE49-F238E27FC236}">
                <a16:creationId xmlns:a16="http://schemas.microsoft.com/office/drawing/2014/main" id="{C0738FEE-A281-6E42-9850-973007E3653C}"/>
              </a:ext>
            </a:extLst>
          </p:cNvPr>
          <p:cNvCxnSpPr>
            <a:cxnSpLocks/>
          </p:cNvCxnSpPr>
          <p:nvPr/>
        </p:nvCxnSpPr>
        <p:spPr>
          <a:xfrm flipV="1">
            <a:off x="6979269" y="5061185"/>
            <a:ext cx="0" cy="391411"/>
          </a:xfrm>
          <a:prstGeom prst="line">
            <a:avLst/>
          </a:prstGeom>
          <a:ln w="19050">
            <a:solidFill>
              <a:srgbClr val="00B0F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76" name="Straight Connector 375">
            <a:extLst>
              <a:ext uri="{FF2B5EF4-FFF2-40B4-BE49-F238E27FC236}">
                <a16:creationId xmlns:a16="http://schemas.microsoft.com/office/drawing/2014/main" id="{192FEB05-E34C-E146-9EA6-587B7AEFD772}"/>
              </a:ext>
            </a:extLst>
          </p:cNvPr>
          <p:cNvCxnSpPr>
            <a:cxnSpLocks/>
          </p:cNvCxnSpPr>
          <p:nvPr/>
        </p:nvCxnSpPr>
        <p:spPr>
          <a:xfrm>
            <a:off x="7170344" y="2070621"/>
            <a:ext cx="0" cy="466153"/>
          </a:xfrm>
          <a:prstGeom prst="line">
            <a:avLst/>
          </a:prstGeom>
          <a:ln w="19050">
            <a:solidFill>
              <a:srgbClr val="00B0F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80" name="Straight Connector 379">
            <a:extLst>
              <a:ext uri="{FF2B5EF4-FFF2-40B4-BE49-F238E27FC236}">
                <a16:creationId xmlns:a16="http://schemas.microsoft.com/office/drawing/2014/main" id="{22821085-9B01-1643-85C1-C64AF10D1D68}"/>
              </a:ext>
            </a:extLst>
          </p:cNvPr>
          <p:cNvCxnSpPr>
            <a:cxnSpLocks/>
          </p:cNvCxnSpPr>
          <p:nvPr/>
        </p:nvCxnSpPr>
        <p:spPr>
          <a:xfrm>
            <a:off x="5465190" y="2103896"/>
            <a:ext cx="0" cy="451694"/>
          </a:xfrm>
          <a:prstGeom prst="line">
            <a:avLst/>
          </a:prstGeom>
          <a:ln w="19050">
            <a:solidFill>
              <a:srgbClr val="00B0F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86" name="Straight Connector 385">
            <a:extLst>
              <a:ext uri="{FF2B5EF4-FFF2-40B4-BE49-F238E27FC236}">
                <a16:creationId xmlns:a16="http://schemas.microsoft.com/office/drawing/2014/main" id="{B16335DF-B3E6-9C43-8DA5-AD74166C867F}"/>
              </a:ext>
            </a:extLst>
          </p:cNvPr>
          <p:cNvCxnSpPr>
            <a:cxnSpLocks/>
          </p:cNvCxnSpPr>
          <p:nvPr/>
        </p:nvCxnSpPr>
        <p:spPr>
          <a:xfrm flipV="1">
            <a:off x="6195020" y="2972580"/>
            <a:ext cx="0" cy="350818"/>
          </a:xfrm>
          <a:prstGeom prst="line">
            <a:avLst/>
          </a:prstGeom>
          <a:ln w="19050">
            <a:solidFill>
              <a:srgbClr val="00B0F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92" name="Straight Connector 391">
            <a:extLst>
              <a:ext uri="{FF2B5EF4-FFF2-40B4-BE49-F238E27FC236}">
                <a16:creationId xmlns:a16="http://schemas.microsoft.com/office/drawing/2014/main" id="{D8FE89EB-BF86-E64A-8A5A-7463636CC8B2}"/>
              </a:ext>
            </a:extLst>
          </p:cNvPr>
          <p:cNvCxnSpPr>
            <a:cxnSpLocks/>
          </p:cNvCxnSpPr>
          <p:nvPr/>
        </p:nvCxnSpPr>
        <p:spPr>
          <a:xfrm flipV="1">
            <a:off x="4528432" y="3011887"/>
            <a:ext cx="0" cy="350818"/>
          </a:xfrm>
          <a:prstGeom prst="line">
            <a:avLst/>
          </a:prstGeom>
          <a:ln w="19050">
            <a:solidFill>
              <a:srgbClr val="00B0F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97" name="Straight Connector 396">
            <a:extLst>
              <a:ext uri="{FF2B5EF4-FFF2-40B4-BE49-F238E27FC236}">
                <a16:creationId xmlns:a16="http://schemas.microsoft.com/office/drawing/2014/main" id="{F70F3003-89B2-7F44-9499-10B368800312}"/>
              </a:ext>
            </a:extLst>
          </p:cNvPr>
          <p:cNvCxnSpPr>
            <a:cxnSpLocks/>
          </p:cNvCxnSpPr>
          <p:nvPr/>
        </p:nvCxnSpPr>
        <p:spPr>
          <a:xfrm>
            <a:off x="3997463" y="2217036"/>
            <a:ext cx="3084" cy="438937"/>
          </a:xfrm>
          <a:prstGeom prst="line">
            <a:avLst/>
          </a:prstGeom>
          <a:ln w="19050">
            <a:solidFill>
              <a:srgbClr val="00B0F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01" name="TextBox 400">
            <a:extLst>
              <a:ext uri="{FF2B5EF4-FFF2-40B4-BE49-F238E27FC236}">
                <a16:creationId xmlns:a16="http://schemas.microsoft.com/office/drawing/2014/main" id="{189D5999-43F7-F641-9393-172A969C8B1F}"/>
              </a:ext>
            </a:extLst>
          </p:cNvPr>
          <p:cNvSpPr txBox="1"/>
          <p:nvPr/>
        </p:nvSpPr>
        <p:spPr>
          <a:xfrm>
            <a:off x="948781" y="17247026"/>
            <a:ext cx="798156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800" dirty="0">
                <a:solidFill>
                  <a:schemeClr val="bg1"/>
                </a:solidFill>
                <a:latin typeface="VAGRounded-Light" pitchFamily="2" charset="0"/>
              </a:rPr>
              <a:t>TEXTILES  LEARNING JOURNEY – GRANGE PARK SCHOOL</a:t>
            </a: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237DFB45-1462-1F4F-ACE8-ADDC02170E62}"/>
              </a:ext>
            </a:extLst>
          </p:cNvPr>
          <p:cNvPicPr>
            <a:picLocks noChangeAspect="1"/>
          </p:cNvPicPr>
          <p:nvPr/>
        </p:nvPicPr>
        <p:blipFill>
          <a:blip r:embed="rId6">
            <a:clrChange>
              <a:clrFrom>
                <a:srgbClr val="F6F6F6"/>
              </a:clrFrom>
              <a:clrTo>
                <a:srgbClr val="F6F6F6">
                  <a:alpha val="0"/>
                </a:srgbClr>
              </a:clrTo>
            </a:clrChange>
            <a:grayscl/>
          </a:blip>
          <a:stretch>
            <a:fillRect/>
          </a:stretch>
        </p:blipFill>
        <p:spPr>
          <a:xfrm rot="20729315">
            <a:off x="310528" y="305453"/>
            <a:ext cx="1131194" cy="1468811"/>
          </a:xfrm>
          <a:prstGeom prst="rect">
            <a:avLst/>
          </a:prstGeom>
        </p:spPr>
      </p:pic>
      <p:sp>
        <p:nvSpPr>
          <p:cNvPr id="357" name="TextBox 356">
            <a:extLst>
              <a:ext uri="{FF2B5EF4-FFF2-40B4-BE49-F238E27FC236}">
                <a16:creationId xmlns:a16="http://schemas.microsoft.com/office/drawing/2014/main" id="{FEAF729E-32A2-0846-A86E-1E40CE1FF2B2}"/>
              </a:ext>
            </a:extLst>
          </p:cNvPr>
          <p:cNvSpPr txBox="1"/>
          <p:nvPr/>
        </p:nvSpPr>
        <p:spPr>
          <a:xfrm>
            <a:off x="7859633" y="10071279"/>
            <a:ext cx="1371589" cy="6001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100" dirty="0">
                <a:latin typeface="Comic Sans MS" panose="030F0702030302020204" pitchFamily="66" charset="0"/>
              </a:rPr>
              <a:t>Students will learn how to insert a zip.</a:t>
            </a:r>
          </a:p>
        </p:txBody>
      </p:sp>
      <p:pic>
        <p:nvPicPr>
          <p:cNvPr id="364" name="Picture 363">
            <a:extLst>
              <a:ext uri="{FF2B5EF4-FFF2-40B4-BE49-F238E27FC236}">
                <a16:creationId xmlns:a16="http://schemas.microsoft.com/office/drawing/2014/main" id="{ACCE7FBB-149D-1D4E-9932-4FD4A73A1DD7}"/>
              </a:ext>
            </a:extLst>
          </p:cNvPr>
          <p:cNvPicPr>
            <a:picLocks noChangeAspect="1"/>
          </p:cNvPicPr>
          <p:nvPr/>
        </p:nvPicPr>
        <p:blipFill rotWithShape="1">
          <a:blip r:embed="rId7"/>
          <a:srcRect r="1540"/>
          <a:stretch/>
        </p:blipFill>
        <p:spPr>
          <a:xfrm>
            <a:off x="5574857" y="324972"/>
            <a:ext cx="849455" cy="860915"/>
          </a:xfrm>
          <a:prstGeom prst="rect">
            <a:avLst/>
          </a:prstGeom>
        </p:spPr>
      </p:pic>
      <p:pic>
        <p:nvPicPr>
          <p:cNvPr id="1028" name="Picture 4" descr="https://attachments.office.net/owa/Carolyn.Underhill%40grangepark.kent.sch.uk/service.svc/s/GetAttachmentThumbnail?id=AAMkADIwZjRhOTJhLWM0ZWUtNGU3Ni1iYjAyLTk5MDIwYjRlZDNmYQBGAAAAAADER5SSAoBXR67dnC16CPWaBwBSu4NMSeFtTr2aW3D%2B3WmuAAAAAAEMAABSu4NMSeFtTr2aW3D%2B3WmuAAMzi4LgAAABEgAQANhrudyhfSBBt1f803PZHzM%3D&amp;thumbnailType=2&amp;token=eyJhbGciOiJSUzI1NiIsImtpZCI6IkU1RDJGMEY4REE5M0I2NzA5QzQzQTlFOEE2MTQzQzAzRDYyRjlBODAiLCJ0eXAiOiJKV1QiLCJ4NXQiOiI1ZEx3LU5xVHRuQ2NRNm5vcGhROEE5WXZtb0EifQ.eyJvcmlnaW4iOiJodHRwczovL291dGxvb2sub2ZmaWNlLmNvbSIsInVjIjoiNTQ4OWFkMDNjZGI5NDY4YmI0ZTUyYmRkMDU5NjE0YTAiLCJzaWduaW5fc3RhdGUiOiJbXCJpbmtub3dubnR3a1wiLFwia21zaVwiXSIsInZlciI6IkV4Y2hhbmdlLkNhbGxiYWNrLlYxIiwiYXBwY3R4c2VuZGVyIjoiT3dhRG93bmxvYWRANmI5YjI0ZDMtNmYzMy00NDVlLTljZGItNjM3YjgwOWVkZDg3IiwiaXNzcmluZyI6IldXIiwiYXBwY3R4Ijoie1wibXNleGNocHJvdFwiOlwib3dhXCIsXCJwdWlkXCI6XCIxMTUzODAxMTE3ODQ3OTU2NTQ5XCIsXCJzY29wZVwiOlwiT3dhRG93bmxvYWRcIixcIm9pZFwiOlwiN2Y3ZDUxZjItOWUwMy00Y2M5LTk0ZTMtYThlOGI1MjMzYmRkXCIsXCJwcmltYXJ5c2lkXCI6XCJTLTEtNS0yMS0yMzgyMzQzNTcxLTE1NTM1MzAwNjktODc0NTAyOTI3LTU1OTY1MDRcIn0iLCJuYmYiOjE3MTAzMzY3NzksImV4cCI6MTcxMDMzNzA3OSwiaXNzIjoiMDAwMDAwMDItMDAwMC0wZmYxLWNlMDAtMDAwMDAwMDAwMDAwQDZiOWIyNGQzLTZmMzMtNDQ1ZS05Y2RiLTYzN2I4MDllZGQ4NyIsImF1ZCI6IjAwMDAwMDAyLTAwMDAtMGZmMS1jZTAwLTAwMDAwMDAwMDAwMC9hdHRhY2htZW50cy5vZmZpY2UubmV0QDZiOWIyNGQzLTZmMzMtNDQ1ZS05Y2RiLTYzN2I4MDllZGQ4NyIsImhhcHAiOiJvd2EifQ.NH1I3myhjk4Xu40_NX0yr042crhLvNY7dGcNx5I1E68TUT6ViXkB5JW1YYRL6eeAzsyAtF3Ueq9C4MtlxxCRxdz34mFKbc5T17l5ny9RomwuLhXAEzhRSNeWaLQ-ZW767GVDAIXZkpoiQAfGZO559Z_TZIOcRLd2zSI8uQTvhqA57ieHlYlInYhgdpK9D79ujaiz-ceK05SreMXNrIllmwFoGbhRuWE3mUyXvJcNnWzkTRspSPYcY-gyXr_F6m2g8hmw_q6DOXiBP2IPezSmXM_omjsQIE-ZzYoZ6hgZZmD_0fl5Jy79iwz9wu3drGji7sEaao7k91fGYjX4R7IZRQ&amp;X-OWA-CANARY=bdvoVyy7-J0AAAAAAAAAALDE1UBiQ9wYPm_kfa21SyuwdQCk0NCMzSMf59gqbbmSm_UYOU2Nl-8.&amp;owa=outlook.office.com&amp;scriptVer=20240229049.15&amp;clientId=45579F0E160648D1B2D4D2397AD95382&amp;animation=true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82946" y="324972"/>
            <a:ext cx="2886075" cy="685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84" name="Straight Connector 83">
            <a:extLst>
              <a:ext uri="{FF2B5EF4-FFF2-40B4-BE49-F238E27FC236}">
                <a16:creationId xmlns:a16="http://schemas.microsoft.com/office/drawing/2014/main" id="{1BD8ADA5-D946-5C42-A4AE-03B3AA1B8A94}"/>
              </a:ext>
            </a:extLst>
          </p:cNvPr>
          <p:cNvCxnSpPr>
            <a:cxnSpLocks/>
          </p:cNvCxnSpPr>
          <p:nvPr/>
        </p:nvCxnSpPr>
        <p:spPr>
          <a:xfrm flipH="1">
            <a:off x="5443150" y="15440884"/>
            <a:ext cx="22040" cy="247434"/>
          </a:xfrm>
          <a:prstGeom prst="line">
            <a:avLst/>
          </a:prstGeom>
          <a:ln w="19050">
            <a:solidFill>
              <a:srgbClr val="00B0F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8" name="Group 7"/>
          <p:cNvGrpSpPr/>
          <p:nvPr/>
        </p:nvGrpSpPr>
        <p:grpSpPr>
          <a:xfrm>
            <a:off x="6311323" y="15072525"/>
            <a:ext cx="1214980" cy="1304869"/>
            <a:chOff x="6112230" y="15053889"/>
            <a:chExt cx="1214980" cy="1304869"/>
          </a:xfrm>
        </p:grpSpPr>
        <p:sp>
          <p:nvSpPr>
            <p:cNvPr id="230" name="Oval 229">
              <a:extLst>
                <a:ext uri="{FF2B5EF4-FFF2-40B4-BE49-F238E27FC236}">
                  <a16:creationId xmlns:a16="http://schemas.microsoft.com/office/drawing/2014/main" id="{67D857C8-6DBF-1441-BED6-4FF1EB531C36}"/>
                </a:ext>
              </a:extLst>
            </p:cNvPr>
            <p:cNvSpPr/>
            <p:nvPr/>
          </p:nvSpPr>
          <p:spPr>
            <a:xfrm>
              <a:off x="6112230" y="15053889"/>
              <a:ext cx="1214980" cy="1304869"/>
            </a:xfrm>
            <a:prstGeom prst="ellipse">
              <a:avLst/>
            </a:prstGeom>
            <a:solidFill>
              <a:srgbClr val="00B0F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latin typeface="VAGRounded-Light" pitchFamily="2" charset="0"/>
              </a:endParaRPr>
            </a:p>
          </p:txBody>
        </p:sp>
        <p:sp>
          <p:nvSpPr>
            <p:cNvPr id="231" name="Oval 230">
              <a:extLst>
                <a:ext uri="{FF2B5EF4-FFF2-40B4-BE49-F238E27FC236}">
                  <a16:creationId xmlns:a16="http://schemas.microsoft.com/office/drawing/2014/main" id="{FA468CC4-DA3D-D04C-A0F3-908B66B1ED58}"/>
                </a:ext>
              </a:extLst>
            </p:cNvPr>
            <p:cNvSpPr/>
            <p:nvPr/>
          </p:nvSpPr>
          <p:spPr>
            <a:xfrm>
              <a:off x="6299185" y="15254675"/>
              <a:ext cx="841075" cy="903301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latin typeface="VAGRounded-Light" pitchFamily="2" charset="0"/>
              </a:endParaRPr>
            </a:p>
          </p:txBody>
        </p:sp>
        <p:sp>
          <p:nvSpPr>
            <p:cNvPr id="5" name="TextBox 4">
              <a:extLst>
                <a:ext uri="{FF2B5EF4-FFF2-40B4-BE49-F238E27FC236}">
                  <a16:creationId xmlns:a16="http://schemas.microsoft.com/office/drawing/2014/main" id="{3CA47D14-6621-B142-8EB1-01BD03E6B204}"/>
                </a:ext>
              </a:extLst>
            </p:cNvPr>
            <p:cNvSpPr txBox="1"/>
            <p:nvPr/>
          </p:nvSpPr>
          <p:spPr>
            <a:xfrm>
              <a:off x="6299183" y="15475475"/>
              <a:ext cx="841074" cy="27699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endParaRPr lang="en-US" sz="1200" b="1" dirty="0">
                <a:latin typeface="VAGRounded-Light" pitchFamily="2" charset="0"/>
              </a:endParaRPr>
            </a:p>
          </p:txBody>
        </p:sp>
        <p:sp>
          <p:nvSpPr>
            <p:cNvPr id="367" name="TextBox 366">
              <a:extLst>
                <a:ext uri="{FF2B5EF4-FFF2-40B4-BE49-F238E27FC236}">
                  <a16:creationId xmlns:a16="http://schemas.microsoft.com/office/drawing/2014/main" id="{B87A07DE-C984-5043-ABB4-D3D967D43357}"/>
                </a:ext>
              </a:extLst>
            </p:cNvPr>
            <p:cNvSpPr txBox="1"/>
            <p:nvPr/>
          </p:nvSpPr>
          <p:spPr>
            <a:xfrm>
              <a:off x="6326158" y="15351880"/>
              <a:ext cx="841074" cy="82718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4800" b="1" dirty="0">
                  <a:latin typeface="VAGRounded-Light" pitchFamily="2" charset="0"/>
                </a:rPr>
                <a:t>5</a:t>
              </a:r>
            </a:p>
          </p:txBody>
        </p:sp>
        <p:sp>
          <p:nvSpPr>
            <p:cNvPr id="370" name="TextBox 369">
              <a:extLst>
                <a:ext uri="{FF2B5EF4-FFF2-40B4-BE49-F238E27FC236}">
                  <a16:creationId xmlns:a16="http://schemas.microsoft.com/office/drawing/2014/main" id="{2BE9DFE9-D2AE-C14C-AB63-41C6DF192559}"/>
                </a:ext>
              </a:extLst>
            </p:cNvPr>
            <p:cNvSpPr txBox="1"/>
            <p:nvPr/>
          </p:nvSpPr>
          <p:spPr>
            <a:xfrm>
              <a:off x="6291472" y="15323582"/>
              <a:ext cx="841074" cy="27699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200" b="1" dirty="0">
                  <a:latin typeface="VAGRounded-Light" pitchFamily="2" charset="0"/>
                </a:rPr>
                <a:t>YEAR</a:t>
              </a:r>
            </a:p>
          </p:txBody>
        </p:sp>
      </p:grpSp>
      <p:cxnSp>
        <p:nvCxnSpPr>
          <p:cNvPr id="312" name="Straight Connector 311">
            <a:extLst>
              <a:ext uri="{FF2B5EF4-FFF2-40B4-BE49-F238E27FC236}">
                <a16:creationId xmlns:a16="http://schemas.microsoft.com/office/drawing/2014/main" id="{5983F250-BC6D-D943-BA73-7F2886C57B84}"/>
              </a:ext>
            </a:extLst>
          </p:cNvPr>
          <p:cNvCxnSpPr>
            <a:cxnSpLocks/>
          </p:cNvCxnSpPr>
          <p:nvPr/>
        </p:nvCxnSpPr>
        <p:spPr>
          <a:xfrm flipH="1">
            <a:off x="4971477" y="8722457"/>
            <a:ext cx="10110" cy="362832"/>
          </a:xfrm>
          <a:prstGeom prst="line">
            <a:avLst/>
          </a:prstGeom>
          <a:ln w="19050">
            <a:solidFill>
              <a:srgbClr val="00B0F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24" name="TextBox 323">
            <a:extLst>
              <a:ext uri="{FF2B5EF4-FFF2-40B4-BE49-F238E27FC236}">
                <a16:creationId xmlns:a16="http://schemas.microsoft.com/office/drawing/2014/main" id="{DEFE7ECA-41AE-254E-8286-046128B27D76}"/>
              </a:ext>
            </a:extLst>
          </p:cNvPr>
          <p:cNvSpPr txBox="1"/>
          <p:nvPr/>
        </p:nvSpPr>
        <p:spPr>
          <a:xfrm rot="20788704">
            <a:off x="8154191" y="7626770"/>
            <a:ext cx="1033752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000" dirty="0">
                <a:solidFill>
                  <a:schemeClr val="bg1"/>
                </a:solidFill>
                <a:latin typeface="VAGRounded-Light" pitchFamily="2" charset="0"/>
              </a:rPr>
              <a:t>A</a:t>
            </a:r>
          </a:p>
        </p:txBody>
      </p:sp>
      <p:sp>
        <p:nvSpPr>
          <p:cNvPr id="427" name="TextBox 426">
            <a:extLst>
              <a:ext uri="{FF2B5EF4-FFF2-40B4-BE49-F238E27FC236}">
                <a16:creationId xmlns:a16="http://schemas.microsoft.com/office/drawing/2014/main" id="{DEFE7ECA-41AE-254E-8286-046128B27D76}"/>
              </a:ext>
            </a:extLst>
          </p:cNvPr>
          <p:cNvSpPr txBox="1"/>
          <p:nvPr/>
        </p:nvSpPr>
        <p:spPr>
          <a:xfrm rot="20602817">
            <a:off x="7376787" y="4808952"/>
            <a:ext cx="1184887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000" dirty="0">
                <a:solidFill>
                  <a:schemeClr val="bg1"/>
                </a:solidFill>
                <a:latin typeface="VAGRounded-Light" pitchFamily="2" charset="0"/>
              </a:rPr>
              <a:t>Portfolio created</a:t>
            </a:r>
          </a:p>
        </p:txBody>
      </p:sp>
      <p:cxnSp>
        <p:nvCxnSpPr>
          <p:cNvPr id="257" name="Straight Connector 256">
            <a:extLst>
              <a:ext uri="{FF2B5EF4-FFF2-40B4-BE49-F238E27FC236}">
                <a16:creationId xmlns:a16="http://schemas.microsoft.com/office/drawing/2014/main" id="{473AE042-4C1C-0540-90DF-805167FB44C6}"/>
              </a:ext>
            </a:extLst>
          </p:cNvPr>
          <p:cNvCxnSpPr>
            <a:cxnSpLocks/>
          </p:cNvCxnSpPr>
          <p:nvPr/>
        </p:nvCxnSpPr>
        <p:spPr>
          <a:xfrm flipV="1">
            <a:off x="1560411" y="15879648"/>
            <a:ext cx="183532" cy="362670"/>
          </a:xfrm>
          <a:prstGeom prst="line">
            <a:avLst/>
          </a:prstGeom>
          <a:ln w="19050">
            <a:solidFill>
              <a:srgbClr val="00B0F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4" name="Straight Connector 263">
            <a:extLst>
              <a:ext uri="{FF2B5EF4-FFF2-40B4-BE49-F238E27FC236}">
                <a16:creationId xmlns:a16="http://schemas.microsoft.com/office/drawing/2014/main" id="{859B72ED-06B5-D04F-8934-D12A027925F0}"/>
              </a:ext>
            </a:extLst>
          </p:cNvPr>
          <p:cNvCxnSpPr>
            <a:cxnSpLocks/>
          </p:cNvCxnSpPr>
          <p:nvPr/>
        </p:nvCxnSpPr>
        <p:spPr>
          <a:xfrm flipH="1" flipV="1">
            <a:off x="2894582" y="13726346"/>
            <a:ext cx="196060" cy="279328"/>
          </a:xfrm>
          <a:prstGeom prst="line">
            <a:avLst/>
          </a:prstGeom>
          <a:ln w="19050">
            <a:solidFill>
              <a:srgbClr val="00B0F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3" name="Picture 2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6104751" y="12215501"/>
            <a:ext cx="1643690" cy="734075"/>
          </a:xfrm>
          <a:prstGeom prst="rect">
            <a:avLst/>
          </a:prstGeom>
          <a:noFill/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4698560" y="8832330"/>
            <a:ext cx="627942" cy="280440"/>
          </a:xfrm>
          <a:prstGeom prst="rect">
            <a:avLst/>
          </a:prstGeom>
        </p:spPr>
      </p:pic>
      <p:sp>
        <p:nvSpPr>
          <p:cNvPr id="11" name="TextBox 10"/>
          <p:cNvSpPr txBox="1"/>
          <p:nvPr/>
        </p:nvSpPr>
        <p:spPr>
          <a:xfrm>
            <a:off x="2306728" y="11917954"/>
            <a:ext cx="1690735" cy="6001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100" dirty="0">
                <a:latin typeface="Comic Sans MS" panose="030F0702030302020204" pitchFamily="66" charset="0"/>
              </a:rPr>
              <a:t>Using their knowledge students will make simple useable items.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6369597" y="12222636"/>
            <a:ext cx="1797071" cy="9387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100" dirty="0">
                <a:latin typeface="Comic Sans MS" panose="030F0702030302020204" pitchFamily="66" charset="0"/>
              </a:rPr>
              <a:t>Students will learn how a sewing machine works. Incorporating the health and safety when using a machine.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4416946" y="11974256"/>
            <a:ext cx="1822404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100" dirty="0">
                <a:latin typeface="Comic Sans MS" panose="030F0702030302020204" pitchFamily="66" charset="0"/>
              </a:rPr>
              <a:t>Students will use the machine to sew straight lines on paper, then on fabric finally experimenting with the stitches available.</a:t>
            </a:r>
          </a:p>
        </p:txBody>
      </p:sp>
      <p:sp>
        <p:nvSpPr>
          <p:cNvPr id="19" name="TextBox 18"/>
          <p:cNvSpPr txBox="1"/>
          <p:nvPr/>
        </p:nvSpPr>
        <p:spPr>
          <a:xfrm>
            <a:off x="3074113" y="10413411"/>
            <a:ext cx="1380104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100" dirty="0">
                <a:latin typeface="Comic Sans MS" panose="030F0702030302020204" pitchFamily="66" charset="0"/>
              </a:rPr>
              <a:t>Students will learn about the technique Applique.</a:t>
            </a:r>
          </a:p>
        </p:txBody>
      </p:sp>
      <p:sp>
        <p:nvSpPr>
          <p:cNvPr id="21" name="TextBox 20"/>
          <p:cNvSpPr txBox="1"/>
          <p:nvPr/>
        </p:nvSpPr>
        <p:spPr>
          <a:xfrm>
            <a:off x="5134930" y="10027397"/>
            <a:ext cx="1838843" cy="6001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100" dirty="0">
                <a:latin typeface="Comic Sans MS" panose="030F0702030302020204" pitchFamily="66" charset="0"/>
              </a:rPr>
              <a:t>  Using felt students will learn to make simple items.</a:t>
            </a:r>
            <a:endParaRPr lang="en-GB" dirty="0"/>
          </a:p>
        </p:txBody>
      </p:sp>
      <p:sp>
        <p:nvSpPr>
          <p:cNvPr id="22" name="TextBox 21"/>
          <p:cNvSpPr txBox="1"/>
          <p:nvPr/>
        </p:nvSpPr>
        <p:spPr>
          <a:xfrm>
            <a:off x="174041" y="9062174"/>
            <a:ext cx="1341890" cy="9387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100" dirty="0">
                <a:latin typeface="Comic Sans MS" panose="030F0702030302020204" pitchFamily="66" charset="0"/>
              </a:rPr>
              <a:t>Students will be learning the technique of machine embroidery.</a:t>
            </a:r>
          </a:p>
        </p:txBody>
      </p:sp>
      <p:sp>
        <p:nvSpPr>
          <p:cNvPr id="23" name="TextBox 22"/>
          <p:cNvSpPr txBox="1"/>
          <p:nvPr/>
        </p:nvSpPr>
        <p:spPr>
          <a:xfrm>
            <a:off x="2402345" y="8272775"/>
            <a:ext cx="183428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100" dirty="0">
                <a:latin typeface="Comic Sans MS" panose="030F0702030302020204" pitchFamily="66" charset="0"/>
              </a:rPr>
              <a:t>Students will learn how to manipulate fabrics with different techniques.</a:t>
            </a:r>
            <a:endParaRPr lang="en-GB" dirty="0"/>
          </a:p>
        </p:txBody>
      </p:sp>
      <p:sp>
        <p:nvSpPr>
          <p:cNvPr id="24" name="TextBox 23"/>
          <p:cNvSpPr txBox="1"/>
          <p:nvPr/>
        </p:nvSpPr>
        <p:spPr>
          <a:xfrm>
            <a:off x="3761064" y="9673995"/>
            <a:ext cx="1219686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100" dirty="0">
                <a:latin typeface="Comic Sans MS" panose="030F0702030302020204" pitchFamily="66" charset="0"/>
              </a:rPr>
              <a:t>Students will learn different fabric marking techniques.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4125684" y="8428457"/>
            <a:ext cx="1622385" cy="6001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100" dirty="0">
                <a:latin typeface="Comic Sans MS" panose="030F0702030302020204" pitchFamily="66" charset="0"/>
              </a:rPr>
              <a:t>Students will have made simple items throughout this year.</a:t>
            </a:r>
          </a:p>
        </p:txBody>
      </p:sp>
      <p:sp>
        <p:nvSpPr>
          <p:cNvPr id="13" name="TextBox 12"/>
          <p:cNvSpPr txBox="1"/>
          <p:nvPr/>
        </p:nvSpPr>
        <p:spPr>
          <a:xfrm flipH="1">
            <a:off x="3553669" y="15022395"/>
            <a:ext cx="813136" cy="42396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GB" dirty="0"/>
          </a:p>
        </p:txBody>
      </p:sp>
      <p:pic>
        <p:nvPicPr>
          <p:cNvPr id="14" name="Picture 13"/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6048726" y="10638727"/>
            <a:ext cx="1349955" cy="1330941"/>
          </a:xfrm>
          <a:prstGeom prst="rect">
            <a:avLst/>
          </a:prstGeom>
        </p:spPr>
      </p:pic>
      <p:pic>
        <p:nvPicPr>
          <p:cNvPr id="17" name="Picture 16"/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2106647" y="10645292"/>
            <a:ext cx="1069712" cy="711845"/>
          </a:xfrm>
          <a:prstGeom prst="rect">
            <a:avLst/>
          </a:prstGeom>
        </p:spPr>
      </p:pic>
      <p:pic>
        <p:nvPicPr>
          <p:cNvPr id="20" name="Picture 19"/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4270887" y="10628913"/>
            <a:ext cx="1107163" cy="928784"/>
          </a:xfrm>
          <a:prstGeom prst="rect">
            <a:avLst/>
          </a:prstGeom>
        </p:spPr>
      </p:pic>
      <p:pic>
        <p:nvPicPr>
          <p:cNvPr id="26" name="Picture 25"/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3641749" y="12546352"/>
            <a:ext cx="577595" cy="615003"/>
          </a:xfrm>
          <a:prstGeom prst="rect">
            <a:avLst/>
          </a:prstGeom>
        </p:spPr>
      </p:pic>
      <p:pic>
        <p:nvPicPr>
          <p:cNvPr id="27" name="Picture 26"/>
          <p:cNvPicPr>
            <a:picLocks noChangeAspect="1"/>
          </p:cNvPicPr>
          <p:nvPr/>
        </p:nvPicPr>
        <p:blipFill>
          <a:blip r:embed="rId14"/>
          <a:stretch>
            <a:fillRect/>
          </a:stretch>
        </p:blipFill>
        <p:spPr>
          <a:xfrm>
            <a:off x="168955" y="10242362"/>
            <a:ext cx="1319097" cy="777002"/>
          </a:xfrm>
          <a:prstGeom prst="rect">
            <a:avLst/>
          </a:prstGeom>
        </p:spPr>
      </p:pic>
      <p:pic>
        <p:nvPicPr>
          <p:cNvPr id="28" name="Picture 27"/>
          <p:cNvPicPr>
            <a:picLocks noChangeAspect="1"/>
          </p:cNvPicPr>
          <p:nvPr/>
        </p:nvPicPr>
        <p:blipFill>
          <a:blip r:embed="rId15"/>
          <a:stretch>
            <a:fillRect/>
          </a:stretch>
        </p:blipFill>
        <p:spPr>
          <a:xfrm>
            <a:off x="1142535" y="8266419"/>
            <a:ext cx="1201834" cy="832381"/>
          </a:xfrm>
          <a:prstGeom prst="rect">
            <a:avLst/>
          </a:prstGeom>
        </p:spPr>
      </p:pic>
      <p:pic>
        <p:nvPicPr>
          <p:cNvPr id="29" name="Picture 28"/>
          <p:cNvPicPr>
            <a:picLocks noChangeAspect="1"/>
          </p:cNvPicPr>
          <p:nvPr/>
        </p:nvPicPr>
        <p:blipFill>
          <a:blip r:embed="rId16"/>
          <a:stretch>
            <a:fillRect/>
          </a:stretch>
        </p:blipFill>
        <p:spPr>
          <a:xfrm>
            <a:off x="8145746" y="9316279"/>
            <a:ext cx="1248348" cy="683913"/>
          </a:xfrm>
          <a:prstGeom prst="rect">
            <a:avLst/>
          </a:prstGeom>
        </p:spPr>
      </p:pic>
      <p:pic>
        <p:nvPicPr>
          <p:cNvPr id="30" name="Picture 29"/>
          <p:cNvPicPr>
            <a:picLocks noChangeAspect="1"/>
          </p:cNvPicPr>
          <p:nvPr/>
        </p:nvPicPr>
        <p:blipFill>
          <a:blip r:embed="rId17"/>
          <a:stretch>
            <a:fillRect/>
          </a:stretch>
        </p:blipFill>
        <p:spPr>
          <a:xfrm>
            <a:off x="2645154" y="9409942"/>
            <a:ext cx="992063" cy="555555"/>
          </a:xfrm>
          <a:prstGeom prst="rect">
            <a:avLst/>
          </a:prstGeom>
        </p:spPr>
      </p:pic>
      <p:pic>
        <p:nvPicPr>
          <p:cNvPr id="31" name="Picture 30"/>
          <p:cNvPicPr>
            <a:picLocks noChangeAspect="1"/>
          </p:cNvPicPr>
          <p:nvPr/>
        </p:nvPicPr>
        <p:blipFill>
          <a:blip r:embed="rId18"/>
          <a:stretch>
            <a:fillRect/>
          </a:stretch>
        </p:blipFill>
        <p:spPr>
          <a:xfrm>
            <a:off x="7874265" y="7995061"/>
            <a:ext cx="1482311" cy="982837"/>
          </a:xfrm>
          <a:prstGeom prst="rect">
            <a:avLst/>
          </a:prstGeom>
        </p:spPr>
      </p:pic>
      <p:pic>
        <p:nvPicPr>
          <p:cNvPr id="32" name="Picture 31"/>
          <p:cNvPicPr>
            <a:picLocks noChangeAspect="1"/>
          </p:cNvPicPr>
          <p:nvPr/>
        </p:nvPicPr>
        <p:blipFill>
          <a:blip r:embed="rId19"/>
          <a:stretch>
            <a:fillRect/>
          </a:stretch>
        </p:blipFill>
        <p:spPr>
          <a:xfrm>
            <a:off x="1452827" y="7242575"/>
            <a:ext cx="628233" cy="781384"/>
          </a:xfrm>
          <a:prstGeom prst="rect">
            <a:avLst/>
          </a:prstGeom>
        </p:spPr>
      </p:pic>
      <p:pic>
        <p:nvPicPr>
          <p:cNvPr id="33" name="Picture 32"/>
          <p:cNvPicPr>
            <a:picLocks noChangeAspect="1"/>
          </p:cNvPicPr>
          <p:nvPr/>
        </p:nvPicPr>
        <p:blipFill>
          <a:blip r:embed="rId20"/>
          <a:stretch>
            <a:fillRect/>
          </a:stretch>
        </p:blipFill>
        <p:spPr>
          <a:xfrm>
            <a:off x="3928947" y="5370329"/>
            <a:ext cx="1184130" cy="838204"/>
          </a:xfrm>
          <a:prstGeom prst="rect">
            <a:avLst/>
          </a:prstGeom>
        </p:spPr>
      </p:pic>
      <p:pic>
        <p:nvPicPr>
          <p:cNvPr id="34" name="Picture 33"/>
          <p:cNvPicPr>
            <a:picLocks noChangeAspect="1"/>
          </p:cNvPicPr>
          <p:nvPr/>
        </p:nvPicPr>
        <p:blipFill>
          <a:blip r:embed="rId21"/>
          <a:stretch>
            <a:fillRect/>
          </a:stretch>
        </p:blipFill>
        <p:spPr>
          <a:xfrm>
            <a:off x="872517" y="12172792"/>
            <a:ext cx="1450139" cy="682940"/>
          </a:xfrm>
          <a:prstGeom prst="rect">
            <a:avLst/>
          </a:prstGeom>
        </p:spPr>
      </p:pic>
      <p:pic>
        <p:nvPicPr>
          <p:cNvPr id="35" name="Picture 34"/>
          <p:cNvPicPr>
            <a:picLocks noChangeAspect="1"/>
          </p:cNvPicPr>
          <p:nvPr/>
        </p:nvPicPr>
        <p:blipFill>
          <a:blip r:embed="rId22"/>
          <a:stretch>
            <a:fillRect/>
          </a:stretch>
        </p:blipFill>
        <p:spPr>
          <a:xfrm>
            <a:off x="4477696" y="14522472"/>
            <a:ext cx="1466305" cy="1003066"/>
          </a:xfrm>
          <a:prstGeom prst="rect">
            <a:avLst/>
          </a:prstGeom>
        </p:spPr>
      </p:pic>
      <p:sp>
        <p:nvSpPr>
          <p:cNvPr id="38" name="TextBox 37"/>
          <p:cNvSpPr txBox="1"/>
          <p:nvPr/>
        </p:nvSpPr>
        <p:spPr>
          <a:xfrm>
            <a:off x="4851287" y="16525750"/>
            <a:ext cx="1310930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100" dirty="0">
                <a:latin typeface="Comic Sans MS" panose="030F0702030302020204" pitchFamily="66" charset="0"/>
              </a:rPr>
              <a:t>Using equipment correctly</a:t>
            </a:r>
          </a:p>
        </p:txBody>
      </p:sp>
      <p:sp>
        <p:nvSpPr>
          <p:cNvPr id="39" name="TextBox 38"/>
          <p:cNvSpPr txBox="1"/>
          <p:nvPr/>
        </p:nvSpPr>
        <p:spPr>
          <a:xfrm>
            <a:off x="2335797" y="16284098"/>
            <a:ext cx="1385814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100" dirty="0">
                <a:latin typeface="Comic Sans MS" panose="030F0702030302020204" pitchFamily="66" charset="0"/>
              </a:rPr>
              <a:t>Colouring </a:t>
            </a:r>
            <a:endParaRPr lang="en-GB" dirty="0"/>
          </a:p>
        </p:txBody>
      </p:sp>
      <p:sp>
        <p:nvSpPr>
          <p:cNvPr id="43" name="TextBox 42"/>
          <p:cNvSpPr txBox="1"/>
          <p:nvPr/>
        </p:nvSpPr>
        <p:spPr>
          <a:xfrm flipH="1">
            <a:off x="1050878" y="16271592"/>
            <a:ext cx="891219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100" dirty="0">
                <a:latin typeface="Comic Sans MS" panose="030F0702030302020204" pitchFamily="66" charset="0"/>
              </a:rPr>
              <a:t>Painting </a:t>
            </a:r>
          </a:p>
        </p:txBody>
      </p:sp>
      <p:pic>
        <p:nvPicPr>
          <p:cNvPr id="44" name="Picture 43"/>
          <p:cNvPicPr>
            <a:picLocks noChangeAspect="1"/>
          </p:cNvPicPr>
          <p:nvPr/>
        </p:nvPicPr>
        <p:blipFill>
          <a:blip r:embed="rId23"/>
          <a:stretch>
            <a:fillRect/>
          </a:stretch>
        </p:blipFill>
        <p:spPr>
          <a:xfrm>
            <a:off x="466132" y="16574891"/>
            <a:ext cx="1277320" cy="715299"/>
          </a:xfrm>
          <a:prstGeom prst="rect">
            <a:avLst/>
          </a:prstGeom>
        </p:spPr>
      </p:pic>
      <p:sp>
        <p:nvSpPr>
          <p:cNvPr id="45" name="TextBox 44"/>
          <p:cNvSpPr txBox="1"/>
          <p:nvPr/>
        </p:nvSpPr>
        <p:spPr>
          <a:xfrm>
            <a:off x="5367060" y="14010271"/>
            <a:ext cx="1022729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100" dirty="0">
                <a:latin typeface="Comic Sans MS" panose="030F0702030302020204" pitchFamily="66" charset="0"/>
              </a:rPr>
              <a:t>Weaving  with paper</a:t>
            </a:r>
          </a:p>
        </p:txBody>
      </p:sp>
      <p:pic>
        <p:nvPicPr>
          <p:cNvPr id="47" name="Picture 46"/>
          <p:cNvPicPr>
            <a:picLocks noChangeAspect="1"/>
          </p:cNvPicPr>
          <p:nvPr/>
        </p:nvPicPr>
        <p:blipFill>
          <a:blip r:embed="rId24"/>
          <a:stretch>
            <a:fillRect/>
          </a:stretch>
        </p:blipFill>
        <p:spPr>
          <a:xfrm>
            <a:off x="6398775" y="14069479"/>
            <a:ext cx="1519771" cy="1085551"/>
          </a:xfrm>
          <a:prstGeom prst="rect">
            <a:avLst/>
          </a:prstGeom>
        </p:spPr>
      </p:pic>
      <p:pic>
        <p:nvPicPr>
          <p:cNvPr id="49" name="Picture 48"/>
          <p:cNvPicPr>
            <a:picLocks noChangeAspect="1"/>
          </p:cNvPicPr>
          <p:nvPr/>
        </p:nvPicPr>
        <p:blipFill>
          <a:blip r:embed="rId25"/>
          <a:stretch>
            <a:fillRect/>
          </a:stretch>
        </p:blipFill>
        <p:spPr>
          <a:xfrm>
            <a:off x="2144068" y="13721895"/>
            <a:ext cx="746537" cy="920236"/>
          </a:xfrm>
          <a:prstGeom prst="rect">
            <a:avLst/>
          </a:prstGeom>
        </p:spPr>
      </p:pic>
      <p:pic>
        <p:nvPicPr>
          <p:cNvPr id="50" name="Picture 49"/>
          <p:cNvPicPr>
            <a:picLocks noChangeAspect="1"/>
          </p:cNvPicPr>
          <p:nvPr/>
        </p:nvPicPr>
        <p:blipFill>
          <a:blip r:embed="rId26"/>
          <a:stretch>
            <a:fillRect/>
          </a:stretch>
        </p:blipFill>
        <p:spPr>
          <a:xfrm>
            <a:off x="4141746" y="13203283"/>
            <a:ext cx="981615" cy="1049469"/>
          </a:xfrm>
          <a:prstGeom prst="rect">
            <a:avLst/>
          </a:prstGeom>
        </p:spPr>
      </p:pic>
      <p:sp>
        <p:nvSpPr>
          <p:cNvPr id="52" name="TextBox 51"/>
          <p:cNvSpPr txBox="1"/>
          <p:nvPr/>
        </p:nvSpPr>
        <p:spPr>
          <a:xfrm flipH="1">
            <a:off x="3121809" y="3993048"/>
            <a:ext cx="863720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100" dirty="0">
                <a:latin typeface="Comic Sans MS" panose="030F0702030302020204" pitchFamily="66" charset="0"/>
              </a:rPr>
              <a:t>NCFE Level 2</a:t>
            </a:r>
          </a:p>
        </p:txBody>
      </p:sp>
      <p:sp>
        <p:nvSpPr>
          <p:cNvPr id="65" name="TextBox 64"/>
          <p:cNvSpPr txBox="1"/>
          <p:nvPr/>
        </p:nvSpPr>
        <p:spPr>
          <a:xfrm>
            <a:off x="5308679" y="1168601"/>
            <a:ext cx="1772682" cy="127727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100" dirty="0">
                <a:latin typeface="Comic Sans MS" panose="030F0702030302020204" pitchFamily="66" charset="0"/>
              </a:rPr>
              <a:t>ASDAN Expressive Art</a:t>
            </a:r>
            <a:r>
              <a:rPr lang="en-US" sz="1100" dirty="0">
                <a:latin typeface="Comic Sans MS" panose="030F0702030302020204" pitchFamily="66" charset="0"/>
              </a:rPr>
              <a:t> Short Course offers exciting and rewarding activities to develop skills and knowledge through all forms of expressive arts.</a:t>
            </a:r>
            <a:endParaRPr lang="en-GB" sz="1100" dirty="0">
              <a:latin typeface="Comic Sans MS" panose="030F0702030302020204" pitchFamily="66" charset="0"/>
            </a:endParaRPr>
          </a:p>
        </p:txBody>
      </p:sp>
      <p:pic>
        <p:nvPicPr>
          <p:cNvPr id="66" name="Picture 65"/>
          <p:cNvPicPr>
            <a:picLocks noChangeAspect="1"/>
          </p:cNvPicPr>
          <p:nvPr/>
        </p:nvPicPr>
        <p:blipFill rotWithShape="1">
          <a:blip r:embed="rId27"/>
          <a:srcRect l="30522" t="19473" r="27242" b="19009"/>
          <a:stretch/>
        </p:blipFill>
        <p:spPr>
          <a:xfrm>
            <a:off x="3795866" y="923920"/>
            <a:ext cx="905164" cy="1283855"/>
          </a:xfrm>
          <a:prstGeom prst="rect">
            <a:avLst/>
          </a:prstGeom>
        </p:spPr>
      </p:pic>
      <p:pic>
        <p:nvPicPr>
          <p:cNvPr id="67" name="Picture 66"/>
          <p:cNvPicPr>
            <a:picLocks noChangeAspect="1"/>
          </p:cNvPicPr>
          <p:nvPr/>
        </p:nvPicPr>
        <p:blipFill>
          <a:blip r:embed="rId28"/>
          <a:stretch>
            <a:fillRect/>
          </a:stretch>
        </p:blipFill>
        <p:spPr>
          <a:xfrm>
            <a:off x="5123361" y="3244824"/>
            <a:ext cx="1228947" cy="614474"/>
          </a:xfrm>
          <a:prstGeom prst="rect">
            <a:avLst/>
          </a:prstGeom>
        </p:spPr>
      </p:pic>
      <p:pic>
        <p:nvPicPr>
          <p:cNvPr id="69" name="Picture 68"/>
          <p:cNvPicPr>
            <a:picLocks noChangeAspect="1"/>
          </p:cNvPicPr>
          <p:nvPr/>
        </p:nvPicPr>
        <p:blipFill>
          <a:blip r:embed="rId29"/>
          <a:stretch>
            <a:fillRect/>
          </a:stretch>
        </p:blipFill>
        <p:spPr>
          <a:xfrm rot="21208232">
            <a:off x="2735484" y="2716398"/>
            <a:ext cx="1679973" cy="619177"/>
          </a:xfrm>
          <a:prstGeom prst="rect">
            <a:avLst/>
          </a:prstGeom>
        </p:spPr>
      </p:pic>
      <p:pic>
        <p:nvPicPr>
          <p:cNvPr id="70" name="Picture 69"/>
          <p:cNvPicPr>
            <a:picLocks noChangeAspect="1"/>
          </p:cNvPicPr>
          <p:nvPr/>
        </p:nvPicPr>
        <p:blipFill>
          <a:blip r:embed="rId30"/>
          <a:stretch>
            <a:fillRect/>
          </a:stretch>
        </p:blipFill>
        <p:spPr>
          <a:xfrm>
            <a:off x="6563181" y="3690353"/>
            <a:ext cx="1552338" cy="869309"/>
          </a:xfrm>
          <a:prstGeom prst="rect">
            <a:avLst/>
          </a:prstGeom>
        </p:spPr>
      </p:pic>
      <p:pic>
        <p:nvPicPr>
          <p:cNvPr id="73" name="Picture 72"/>
          <p:cNvPicPr>
            <a:picLocks noChangeAspect="1"/>
          </p:cNvPicPr>
          <p:nvPr/>
        </p:nvPicPr>
        <p:blipFill>
          <a:blip r:embed="rId31"/>
          <a:stretch>
            <a:fillRect/>
          </a:stretch>
        </p:blipFill>
        <p:spPr>
          <a:xfrm>
            <a:off x="2058041" y="3508354"/>
            <a:ext cx="1051445" cy="714770"/>
          </a:xfrm>
          <a:prstGeom prst="rect">
            <a:avLst/>
          </a:prstGeom>
        </p:spPr>
      </p:pic>
      <p:pic>
        <p:nvPicPr>
          <p:cNvPr id="74" name="Picture 73"/>
          <p:cNvPicPr>
            <a:picLocks noChangeAspect="1"/>
          </p:cNvPicPr>
          <p:nvPr/>
        </p:nvPicPr>
        <p:blipFill>
          <a:blip r:embed="rId32"/>
          <a:stretch>
            <a:fillRect/>
          </a:stretch>
        </p:blipFill>
        <p:spPr>
          <a:xfrm>
            <a:off x="844986" y="3221540"/>
            <a:ext cx="1103146" cy="1558413"/>
          </a:xfrm>
          <a:prstGeom prst="rect">
            <a:avLst/>
          </a:prstGeom>
        </p:spPr>
      </p:pic>
      <p:pic>
        <p:nvPicPr>
          <p:cNvPr id="75" name="Picture 74"/>
          <p:cNvPicPr>
            <a:picLocks noChangeAspect="1"/>
          </p:cNvPicPr>
          <p:nvPr/>
        </p:nvPicPr>
        <p:blipFill>
          <a:blip r:embed="rId33"/>
          <a:stretch>
            <a:fillRect/>
          </a:stretch>
        </p:blipFill>
        <p:spPr>
          <a:xfrm>
            <a:off x="3501337" y="16167541"/>
            <a:ext cx="1023760" cy="1023760"/>
          </a:xfrm>
          <a:prstGeom prst="rect">
            <a:avLst/>
          </a:prstGeom>
        </p:spPr>
      </p:pic>
      <p:pic>
        <p:nvPicPr>
          <p:cNvPr id="76" name="Picture 75"/>
          <p:cNvPicPr>
            <a:picLocks noChangeAspect="1"/>
          </p:cNvPicPr>
          <p:nvPr/>
        </p:nvPicPr>
        <p:blipFill>
          <a:blip r:embed="rId34"/>
          <a:stretch>
            <a:fillRect/>
          </a:stretch>
        </p:blipFill>
        <p:spPr>
          <a:xfrm>
            <a:off x="7439499" y="1188545"/>
            <a:ext cx="1175921" cy="880806"/>
          </a:xfrm>
          <a:prstGeom prst="rect">
            <a:avLst/>
          </a:prstGeom>
        </p:spPr>
      </p:pic>
      <p:sp>
        <p:nvSpPr>
          <p:cNvPr id="77" name="TextBox 76"/>
          <p:cNvSpPr txBox="1"/>
          <p:nvPr/>
        </p:nvSpPr>
        <p:spPr>
          <a:xfrm>
            <a:off x="3720635" y="3822190"/>
            <a:ext cx="2912874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000" dirty="0">
                <a:latin typeface="Comic Sans MS" panose="030F0702030302020204" pitchFamily="66" charset="0"/>
              </a:rPr>
              <a:t>This qualification aims to extend and further develop learners' skills and to extend learners' knowledge and understanding of the creative craft process.</a:t>
            </a:r>
            <a:endParaRPr lang="en-GB" sz="1000" dirty="0">
              <a:latin typeface="Comic Sans MS" panose="030F0702030302020204" pitchFamily="66" charset="0"/>
            </a:endParaRPr>
          </a:p>
        </p:txBody>
      </p:sp>
      <p:sp>
        <p:nvSpPr>
          <p:cNvPr id="78" name="TextBox 77"/>
          <p:cNvSpPr txBox="1"/>
          <p:nvPr/>
        </p:nvSpPr>
        <p:spPr>
          <a:xfrm flipH="1">
            <a:off x="2304220" y="14636564"/>
            <a:ext cx="1809298" cy="8617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000" dirty="0">
                <a:latin typeface="Comic Sans MS" panose="030F0702030302020204" pitchFamily="66" charset="0"/>
              </a:rPr>
              <a:t>Textiles  helps children develop fine motor skills, problem-solving skills, self-esteem, imagination, discipline, and patience. </a:t>
            </a:r>
            <a:endParaRPr lang="en-GB" sz="1000" dirty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74321042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777151F7C5A52B428748DC1951B8EAE8" ma:contentTypeVersion="15" ma:contentTypeDescription="Create a new document." ma:contentTypeScope="" ma:versionID="db2911bc23c5ff86a8de136fc5959c1c">
  <xsd:schema xmlns:xsd="http://www.w3.org/2001/XMLSchema" xmlns:xs="http://www.w3.org/2001/XMLSchema" xmlns:p="http://schemas.microsoft.com/office/2006/metadata/properties" xmlns:ns2="2175c843-edb6-45ea-afb1-7665b7a4190c" xmlns:ns3="5af94639-01dd-4c35-9a8b-a3713af483a5" targetNamespace="http://schemas.microsoft.com/office/2006/metadata/properties" ma:root="true" ma:fieldsID="1f6e8c82739034465ed2dc830076338a" ns2:_="" ns3:_="">
    <xsd:import namespace="2175c843-edb6-45ea-afb1-7665b7a4190c"/>
    <xsd:import namespace="5af94639-01dd-4c35-9a8b-a3713af483a5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SearchProperties" minOccurs="0"/>
                <xsd:element ref="ns2:MediaServiceObjectDetectorVersions" minOccurs="0"/>
                <xsd:element ref="ns3:SharedWithUsers" minOccurs="0"/>
                <xsd:element ref="ns3:SharedWithDetails" minOccurs="0"/>
                <xsd:element ref="ns2:MediaServiceDateTaken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2:lcf76f155ced4ddcb4097134ff3c332f" minOccurs="0"/>
                <xsd:element ref="ns3:TaxCatchAll" minOccurs="0"/>
                <xsd:element ref="ns2:MediaServiceOCR" minOccurs="0"/>
                <xsd:element ref="ns2:MediaServiceBillingMetadata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2175c843-edb6-45ea-afb1-7665b7a4190c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0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ObjectDetectorVersions" ma:index="11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DateTaken" ma:index="14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ServiceGenerationTime" ma:index="15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6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7" nillable="true" ma:displayName="MediaLengthInSeconds" ma:hidden="true" ma:internalName="MediaLengthInSeconds" ma:readOnly="true">
      <xsd:simpleType>
        <xsd:restriction base="dms:Unknown"/>
      </xsd:simpleType>
    </xsd:element>
    <xsd:element name="lcf76f155ced4ddcb4097134ff3c332f" ma:index="19" nillable="true" ma:taxonomy="true" ma:internalName="lcf76f155ced4ddcb4097134ff3c332f" ma:taxonomyFieldName="MediaServiceImageTags" ma:displayName="Image Tags" ma:readOnly="false" ma:fieldId="{5cf76f15-5ced-4ddc-b409-7134ff3c332f}" ma:taxonomyMulti="true" ma:sspId="34ac5f3b-f1ae-44f1-b536-fd34c52e220c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21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BillingMetadata" ma:index="22" nillable="true" ma:displayName="MediaServiceBillingMetadata" ma:hidden="true" ma:internalName="MediaServiceBillingMetadata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5af94639-01dd-4c35-9a8b-a3713af483a5" elementFormDefault="qualified">
    <xsd:import namespace="http://schemas.microsoft.com/office/2006/documentManagement/types"/>
    <xsd:import namespace="http://schemas.microsoft.com/office/infopath/2007/PartnerControls"/>
    <xsd:element name="SharedWithUsers" ma:index="12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3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TaxCatchAll" ma:index="20" nillable="true" ma:displayName="Taxonomy Catch All Column" ma:hidden="true" ma:list="{2b047b53-ea59-4733-a41f-774a90f4e402}" ma:internalName="TaxCatchAll" ma:showField="CatchAllData" ma:web="5af94639-01dd-4c35-9a8b-a3713af483a5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2175c843-edb6-45ea-afb1-7665b7a4190c">
      <Terms xmlns="http://schemas.microsoft.com/office/infopath/2007/PartnerControls"/>
    </lcf76f155ced4ddcb4097134ff3c332f>
    <TaxCatchAll xmlns="5af94639-01dd-4c35-9a8b-a3713af483a5" xsi:nil="true"/>
  </documentManagement>
</p:properties>
</file>

<file path=customXml/itemProps1.xml><?xml version="1.0" encoding="utf-8"?>
<ds:datastoreItem xmlns:ds="http://schemas.openxmlformats.org/officeDocument/2006/customXml" ds:itemID="{C0054F12-7C74-4FC3-A1AB-E01E84622F32}"/>
</file>

<file path=customXml/itemProps2.xml><?xml version="1.0" encoding="utf-8"?>
<ds:datastoreItem xmlns:ds="http://schemas.openxmlformats.org/officeDocument/2006/customXml" ds:itemID="{20088538-AFFC-4B4C-B3E5-1EC5AC997309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9A1B3B3C-3518-4607-B1A9-18AE9EB9A8DE}">
  <ds:schemaRefs>
    <ds:schemaRef ds:uri="http://purl.org/dc/elements/1.1/"/>
    <ds:schemaRef ds:uri="http://schemas.microsoft.com/office/2006/metadata/properties"/>
    <ds:schemaRef ds:uri="http://schemas.openxmlformats.org/package/2006/metadata/core-properties"/>
    <ds:schemaRef ds:uri="2175c843-edb6-45ea-afb1-7665b7a4190c"/>
    <ds:schemaRef ds:uri="http://purl.org/dc/terms/"/>
    <ds:schemaRef ds:uri="http://schemas.microsoft.com/office/2006/documentManagement/types"/>
    <ds:schemaRef ds:uri="5af94639-01dd-4c35-9a8b-a3713af483a5"/>
    <ds:schemaRef ds:uri="http://schemas.microsoft.com/office/infopath/2007/PartnerControls"/>
    <ds:schemaRef ds:uri="http://www.w3.org/XML/1998/namespace"/>
    <ds:schemaRef ds:uri="http://purl.org/dc/dcmitype/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5328</TotalTime>
  <Words>345</Words>
  <Application>Microsoft Office PowerPoint</Application>
  <PresentationFormat>Custom</PresentationFormat>
  <Paragraphs>49</Paragraphs>
  <Slides>1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7" baseType="lpstr">
      <vt:lpstr>Arial</vt:lpstr>
      <vt:lpstr>Calibri</vt:lpstr>
      <vt:lpstr>Calibri Light</vt:lpstr>
      <vt:lpstr>Comic Sans MS</vt:lpstr>
      <vt:lpstr>VAGRounded-Light</vt:lpstr>
      <vt:lpstr>Office Theme</vt:lpstr>
      <vt:lpstr>PowerPoint Presentation</vt:lpstr>
    </vt:vector>
  </TitlesOfParts>
  <Company>St Mary's Catholic High School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Lee Peachey</dc:creator>
  <cp:lastModifiedBy>Lee</cp:lastModifiedBy>
  <cp:revision>282</cp:revision>
  <cp:lastPrinted>2024-03-25T13:35:29Z</cp:lastPrinted>
  <dcterms:created xsi:type="dcterms:W3CDTF">2018-02-08T08:28:53Z</dcterms:created>
  <dcterms:modified xsi:type="dcterms:W3CDTF">2025-07-22T07:27:06Z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0x010100777151F7C5A52B428748DC1951B8EAE8</vt:lpwstr>
  </property>
  <property fmtid="{D5CDD505-2E9C-101B-9397-08002B2CF9AE}" pid="3" name="MediaServiceImageTags">
    <vt:lpwstr/>
  </property>
</Properties>
</file>